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600" u="none" kumimoji="0" normalizeH="0">
        <a:ln>
          <a:noFill/>
        </a:ln>
        <a:solidFill>
          <a:srgbClr val="625B48"/>
        </a:solidFill>
        <a:effectLst/>
        <a:uFillTx/>
        <a:latin typeface="+mn-lt"/>
        <a:ea typeface="+mn-ea"/>
        <a:cs typeface="+mn-cs"/>
        <a:sym typeface="Didot"/>
      </a:defRPr>
    </a:lvl1pPr>
    <a:lvl2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600" u="none" kumimoji="0" normalizeH="0">
        <a:ln>
          <a:noFill/>
        </a:ln>
        <a:solidFill>
          <a:srgbClr val="625B48"/>
        </a:solidFill>
        <a:effectLst/>
        <a:uFillTx/>
        <a:latin typeface="+mn-lt"/>
        <a:ea typeface="+mn-ea"/>
        <a:cs typeface="+mn-cs"/>
        <a:sym typeface="Didot"/>
      </a:defRPr>
    </a:lvl2pPr>
    <a:lvl3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600" u="none" kumimoji="0" normalizeH="0">
        <a:ln>
          <a:noFill/>
        </a:ln>
        <a:solidFill>
          <a:srgbClr val="625B48"/>
        </a:solidFill>
        <a:effectLst/>
        <a:uFillTx/>
        <a:latin typeface="+mn-lt"/>
        <a:ea typeface="+mn-ea"/>
        <a:cs typeface="+mn-cs"/>
        <a:sym typeface="Didot"/>
      </a:defRPr>
    </a:lvl3pPr>
    <a:lvl4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600" u="none" kumimoji="0" normalizeH="0">
        <a:ln>
          <a:noFill/>
        </a:ln>
        <a:solidFill>
          <a:srgbClr val="625B48"/>
        </a:solidFill>
        <a:effectLst/>
        <a:uFillTx/>
        <a:latin typeface="+mn-lt"/>
        <a:ea typeface="+mn-ea"/>
        <a:cs typeface="+mn-cs"/>
        <a:sym typeface="Didot"/>
      </a:defRPr>
    </a:lvl4pPr>
    <a:lvl5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600" u="none" kumimoji="0" normalizeH="0">
        <a:ln>
          <a:noFill/>
        </a:ln>
        <a:solidFill>
          <a:srgbClr val="625B48"/>
        </a:solidFill>
        <a:effectLst/>
        <a:uFillTx/>
        <a:latin typeface="+mn-lt"/>
        <a:ea typeface="+mn-ea"/>
        <a:cs typeface="+mn-cs"/>
        <a:sym typeface="Didot"/>
      </a:defRPr>
    </a:lvl5pPr>
    <a:lvl6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600" u="none" kumimoji="0" normalizeH="0">
        <a:ln>
          <a:noFill/>
        </a:ln>
        <a:solidFill>
          <a:srgbClr val="625B48"/>
        </a:solidFill>
        <a:effectLst/>
        <a:uFillTx/>
        <a:latin typeface="+mn-lt"/>
        <a:ea typeface="+mn-ea"/>
        <a:cs typeface="+mn-cs"/>
        <a:sym typeface="Didot"/>
      </a:defRPr>
    </a:lvl6pPr>
    <a:lvl7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600" u="none" kumimoji="0" normalizeH="0">
        <a:ln>
          <a:noFill/>
        </a:ln>
        <a:solidFill>
          <a:srgbClr val="625B48"/>
        </a:solidFill>
        <a:effectLst/>
        <a:uFillTx/>
        <a:latin typeface="+mn-lt"/>
        <a:ea typeface="+mn-ea"/>
        <a:cs typeface="+mn-cs"/>
        <a:sym typeface="Didot"/>
      </a:defRPr>
    </a:lvl7pPr>
    <a:lvl8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600" u="none" kumimoji="0" normalizeH="0">
        <a:ln>
          <a:noFill/>
        </a:ln>
        <a:solidFill>
          <a:srgbClr val="625B48"/>
        </a:solidFill>
        <a:effectLst/>
        <a:uFillTx/>
        <a:latin typeface="+mn-lt"/>
        <a:ea typeface="+mn-ea"/>
        <a:cs typeface="+mn-cs"/>
        <a:sym typeface="Didot"/>
      </a:defRPr>
    </a:lvl8pPr>
    <a:lvl9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600" u="none" kumimoji="0" normalizeH="0">
        <a:ln>
          <a:noFill/>
        </a:ln>
        <a:solidFill>
          <a:srgbClr val="625B48"/>
        </a:solidFill>
        <a:effectLst/>
        <a:uFillTx/>
        <a:latin typeface="+mn-lt"/>
        <a:ea typeface="+mn-ea"/>
        <a:cs typeface="+mn-cs"/>
        <a:sym typeface="Dido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9411C"/>
        </a:fontRef>
        <a:srgbClr val="59411C"/>
      </a:tcTxStyle>
      <a:tcStyle>
        <a:tcBdr>
          <a:left>
            <a:ln w="12700" cap="flat">
              <a:solidFill>
                <a:srgbClr val="B8A992"/>
              </a:solidFill>
              <a:prstDash val="solid"/>
              <a:miter lim="400000"/>
            </a:ln>
          </a:left>
          <a:right>
            <a:ln w="12700" cap="flat">
              <a:solidFill>
                <a:srgbClr val="B8A992"/>
              </a:solidFill>
              <a:prstDash val="solid"/>
              <a:miter lim="400000"/>
            </a:ln>
          </a:right>
          <a:top>
            <a:ln w="12700" cap="flat">
              <a:solidFill>
                <a:srgbClr val="B8A992"/>
              </a:solidFill>
              <a:prstDash val="solid"/>
              <a:miter lim="400000"/>
            </a:ln>
          </a:top>
          <a:bottom>
            <a:ln w="12700" cap="flat">
              <a:solidFill>
                <a:srgbClr val="B8A992"/>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rgbClr val="ECDEB5"/>
          </a:solidFill>
        </a:fill>
      </a:tcStyle>
    </a:wholeTbl>
    <a:band2H>
      <a:tcTxStyle b="def" i="def"/>
      <a:tcStyle>
        <a:tcBdr/>
        <a:fill>
          <a:solidFill>
            <a:srgbClr val="E7D4AC"/>
          </a:solidFill>
        </a:fill>
      </a:tcStyle>
    </a:band2H>
    <a:firstCol>
      <a:tcTxStyle b="off" i="off">
        <a:fontRef idx="minor">
          <a:srgbClr val="353528"/>
        </a:fontRef>
        <a:srgbClr val="353528"/>
      </a:tcTxStyle>
      <a:tcStyle>
        <a:tcBdr>
          <a:left>
            <a:ln w="12700" cap="flat">
              <a:solidFill>
                <a:srgbClr val="B8A992"/>
              </a:solidFill>
              <a:prstDash val="solid"/>
              <a:miter lim="400000"/>
            </a:ln>
          </a:left>
          <a:right>
            <a:ln w="12700" cap="flat">
              <a:solidFill>
                <a:srgbClr val="353528"/>
              </a:solidFill>
              <a:prstDash val="solid"/>
              <a:miter lim="400000"/>
            </a:ln>
          </a:right>
          <a:top>
            <a:ln w="12700" cap="flat">
              <a:solidFill>
                <a:srgbClr val="B8A992"/>
              </a:solidFill>
              <a:prstDash val="solid"/>
              <a:miter lim="400000"/>
            </a:ln>
          </a:top>
          <a:bottom>
            <a:ln w="12700" cap="flat">
              <a:solidFill>
                <a:srgbClr val="B8A992"/>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rgbClr val="DCCAAB"/>
          </a:solidFill>
        </a:fill>
      </a:tcStyle>
    </a:firstCol>
    <a:lastRow>
      <a:tcTxStyle b="off" i="off">
        <a:fontRef idx="minor">
          <a:srgbClr val="353528"/>
        </a:fontRef>
        <a:srgbClr val="353528"/>
      </a:tcTxStyle>
      <a:tcStyle>
        <a:tcBdr>
          <a:left>
            <a:ln w="12700" cap="flat">
              <a:solidFill>
                <a:srgbClr val="B8A992"/>
              </a:solidFill>
              <a:prstDash val="solid"/>
              <a:miter lim="400000"/>
            </a:ln>
          </a:left>
          <a:right>
            <a:ln w="12700" cap="flat">
              <a:solidFill>
                <a:srgbClr val="B8A992"/>
              </a:solidFill>
              <a:prstDash val="solid"/>
              <a:miter lim="400000"/>
            </a:ln>
          </a:right>
          <a:top>
            <a:ln w="25400" cap="flat">
              <a:solidFill>
                <a:srgbClr val="353528"/>
              </a:solidFill>
              <a:prstDash val="solid"/>
              <a:miter lim="400000"/>
            </a:ln>
          </a:top>
          <a:bottom>
            <a:ln w="12700" cap="flat">
              <a:solidFill>
                <a:srgbClr val="B8A992"/>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rgbClr val="ECDEB5">
              <a:alpha val="64999"/>
            </a:srgbClr>
          </a:solidFill>
        </a:fill>
      </a:tcStyle>
    </a:lastRow>
    <a:firstRow>
      <a:tcTxStyle b="off" i="off">
        <a:fontRef idx="minor">
          <a:srgbClr val="353528"/>
        </a:fontRef>
        <a:srgbClr val="353528"/>
      </a:tcTxStyle>
      <a:tcStyle>
        <a:tcBdr>
          <a:left>
            <a:ln w="12700" cap="flat">
              <a:solidFill>
                <a:srgbClr val="B8A992"/>
              </a:solidFill>
              <a:prstDash val="solid"/>
              <a:miter lim="400000"/>
            </a:ln>
          </a:left>
          <a:right>
            <a:ln w="12700" cap="flat">
              <a:solidFill>
                <a:srgbClr val="B8A992"/>
              </a:solidFill>
              <a:prstDash val="solid"/>
              <a:miter lim="400000"/>
            </a:ln>
          </a:right>
          <a:top>
            <a:ln w="12700" cap="flat">
              <a:solidFill>
                <a:srgbClr val="B8A992"/>
              </a:solidFill>
              <a:prstDash val="solid"/>
              <a:miter lim="400000"/>
            </a:ln>
          </a:top>
          <a:bottom>
            <a:ln w="12700" cap="flat">
              <a:solidFill>
                <a:srgbClr val="353528"/>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rgbClr val="DCCAAB"/>
          </a:solidFill>
        </a:fill>
      </a:tcStyle>
    </a:firstRow>
  </a:tblStyle>
  <a:tblStyle styleId="{C7B018BB-80A7-4F77-B60F-C8B233D01FF8}" styleName="">
    <a:tblBg/>
    <a:wholeTbl>
      <a:tcTxStyle b="off" i="off">
        <a:fontRef idx="minor">
          <a:srgbClr val="59411C"/>
        </a:fontRef>
        <a:srgbClr val="59411C"/>
      </a:tcTxStyle>
      <a:tcStyle>
        <a:tcBdr>
          <a:left>
            <a:ln w="12700" cap="flat">
              <a:noFill/>
              <a:miter lim="400000"/>
            </a:ln>
          </a:left>
          <a:right>
            <a:ln w="12700" cap="flat">
              <a:noFill/>
              <a:miter lim="400000"/>
            </a:ln>
          </a:right>
          <a:top>
            <a:ln w="12700" cap="flat">
              <a:solidFill>
                <a:srgbClr val="6F6F6F"/>
              </a:solidFill>
              <a:prstDash val="solid"/>
              <a:miter lim="400000"/>
            </a:ln>
          </a:top>
          <a:bottom>
            <a:ln w="12700" cap="flat">
              <a:solidFill>
                <a:srgbClr val="6F6F6F"/>
              </a:solidFill>
              <a:prstDash val="solid"/>
              <a:miter lim="400000"/>
            </a:ln>
          </a:bottom>
          <a:insideH>
            <a:ln w="12700" cap="flat">
              <a:solidFill>
                <a:srgbClr val="6F6F6F"/>
              </a:solidFill>
              <a:prstDash val="solid"/>
              <a:miter lim="400000"/>
            </a:ln>
          </a:insideH>
          <a:insideV>
            <a:ln w="12700" cap="flat">
              <a:noFill/>
              <a:miter lim="400000"/>
            </a:ln>
          </a:insideV>
        </a:tcBdr>
        <a:fill>
          <a:solidFill>
            <a:srgbClr val="EBDFBA">
              <a:alpha val="64999"/>
            </a:srgbClr>
          </a:solidFill>
        </a:fill>
      </a:tcStyle>
    </a:wholeTbl>
    <a:band2H>
      <a:tcTxStyle b="def" i="def"/>
      <a:tcStyle>
        <a:tcBdr/>
        <a:fill>
          <a:solidFill>
            <a:srgbClr val="E3D3A5"/>
          </a:solidFill>
        </a:fill>
      </a:tcStyle>
    </a:band2H>
    <a:firstCol>
      <a:tcTxStyle b="off" i="off">
        <a:fontRef idx="minor">
          <a:srgbClr val="353528"/>
        </a:fontRef>
        <a:srgbClr val="353528"/>
      </a:tcTxStyle>
      <a:tcStyle>
        <a:tcBdr>
          <a:left>
            <a:ln w="12700" cap="flat">
              <a:solidFill>
                <a:srgbClr val="6F6F6F"/>
              </a:solidFill>
              <a:prstDash val="solid"/>
              <a:miter lim="400000"/>
            </a:ln>
          </a:left>
          <a:right>
            <a:ln w="12700" cap="flat">
              <a:solidFill>
                <a:srgbClr val="6F6F6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5CEA8"/>
          </a:solidFill>
        </a:fill>
      </a:tcStyle>
    </a:firstCol>
    <a:lastRow>
      <a:tcTxStyle b="off" i="off">
        <a:fontRef idx="minor">
          <a:srgbClr val="353528"/>
        </a:fontRef>
        <a:srgbClr val="353528"/>
      </a:tcTxStyle>
      <a:tcStyle>
        <a:tcBdr>
          <a:left>
            <a:ln w="12700" cap="flat">
              <a:noFill/>
              <a:miter lim="400000"/>
            </a:ln>
          </a:left>
          <a:right>
            <a:ln w="12700" cap="flat">
              <a:noFill/>
              <a:miter lim="400000"/>
            </a:ln>
          </a:right>
          <a:top>
            <a:ln w="25400" cap="flat">
              <a:solidFill>
                <a:srgbClr val="50503C"/>
              </a:solidFill>
              <a:prstDash val="solid"/>
              <a:miter lim="400000"/>
            </a:ln>
          </a:top>
          <a:bottom>
            <a:ln w="12700" cap="flat">
              <a:solidFill>
                <a:srgbClr val="6F6F6F"/>
              </a:solidFill>
              <a:prstDash val="solid"/>
              <a:miter lim="400000"/>
            </a:ln>
          </a:bottom>
          <a:insideH>
            <a:ln w="12700" cap="flat">
              <a:noFill/>
              <a:miter lim="400000"/>
            </a:ln>
          </a:insideH>
          <a:insideV>
            <a:ln w="12700" cap="flat">
              <a:noFill/>
              <a:miter lim="400000"/>
            </a:ln>
          </a:insideV>
        </a:tcBdr>
        <a:fill>
          <a:solidFill>
            <a:srgbClr val="EBDFBA">
              <a:alpha val="64999"/>
            </a:srgbClr>
          </a:solidFill>
        </a:fill>
      </a:tcStyle>
    </a:lastRow>
    <a:firstRow>
      <a:tcTxStyle b="off" i="off">
        <a:fontRef idx="minor">
          <a:srgbClr val="353528"/>
        </a:fontRef>
        <a:srgbClr val="353528"/>
      </a:tcTxStyle>
      <a:tcStyle>
        <a:tcBdr>
          <a:left>
            <a:ln w="12700" cap="flat">
              <a:noFill/>
              <a:miter lim="400000"/>
            </a:ln>
          </a:left>
          <a:right>
            <a:ln w="12700" cap="flat">
              <a:noFill/>
              <a:miter lim="400000"/>
            </a:ln>
          </a:right>
          <a:top>
            <a:ln w="12700" cap="flat">
              <a:solidFill>
                <a:srgbClr val="6F6F6F"/>
              </a:solidFill>
              <a:prstDash val="solid"/>
              <a:miter lim="400000"/>
            </a:ln>
          </a:top>
          <a:bottom>
            <a:ln w="12700" cap="flat">
              <a:solidFill>
                <a:srgbClr val="6F6F6F"/>
              </a:solidFill>
              <a:prstDash val="solid"/>
              <a:miter lim="400000"/>
            </a:ln>
          </a:bottom>
          <a:insideH>
            <a:ln w="12700" cap="flat">
              <a:noFill/>
              <a:miter lim="400000"/>
            </a:ln>
          </a:insideH>
          <a:insideV>
            <a:ln w="12700" cap="flat">
              <a:noFill/>
              <a:miter lim="400000"/>
            </a:ln>
          </a:insideV>
        </a:tcBdr>
        <a:fill>
          <a:solidFill>
            <a:srgbClr val="B2B78B"/>
          </a:solidFill>
        </a:fill>
      </a:tcStyle>
    </a:firstRow>
  </a:tblStyle>
  <a:tblStyle styleId="{EEE7283C-3CF3-47DC-8721-378D4A62B228}" styleName="">
    <a:tblBg/>
    <a:wholeTbl>
      <a:tcTxStyle b="off" i="off">
        <a:fontRef idx="minor">
          <a:srgbClr val="59411C"/>
        </a:fontRef>
        <a:srgbClr val="59411C"/>
      </a:tcTxStyle>
      <a:tcStyle>
        <a:tcBdr>
          <a:left>
            <a:ln w="12700" cap="flat">
              <a:noFill/>
              <a:miter lim="400000"/>
            </a:ln>
          </a:left>
          <a:right>
            <a:ln w="12700" cap="flat">
              <a:noFill/>
              <a:miter lim="400000"/>
            </a:ln>
          </a:right>
          <a:top>
            <a:ln w="12700" cap="flat">
              <a:solidFill>
                <a:srgbClr val="8B8173"/>
              </a:solidFill>
              <a:prstDash val="solid"/>
              <a:miter lim="400000"/>
            </a:ln>
          </a:top>
          <a:bottom>
            <a:ln w="12700" cap="flat">
              <a:solidFill>
                <a:srgbClr val="8B8173"/>
              </a:solidFill>
              <a:prstDash val="solid"/>
              <a:miter lim="400000"/>
            </a:ln>
          </a:bottom>
          <a:insideH>
            <a:ln w="12700" cap="flat">
              <a:solidFill>
                <a:srgbClr val="8B8173"/>
              </a:solidFill>
              <a:prstDash val="solid"/>
              <a:miter lim="400000"/>
            </a:ln>
          </a:insideH>
          <a:insideV>
            <a:ln w="12700" cap="flat">
              <a:noFill/>
              <a:miter lim="400000"/>
            </a:ln>
          </a:insideV>
        </a:tcBdr>
        <a:fill>
          <a:solidFill>
            <a:srgbClr val="DECB9D"/>
          </a:solidFill>
        </a:fill>
      </a:tcStyle>
    </a:wholeTbl>
    <a:band2H>
      <a:tcTxStyle b="def" i="def"/>
      <a:tcStyle>
        <a:tcBdr/>
        <a:fill>
          <a:solidFill>
            <a:srgbClr val="D9C28E"/>
          </a:solidFill>
        </a:fill>
      </a:tcStyle>
    </a:band2H>
    <a:firstCol>
      <a:tcTxStyle b="off" i="off">
        <a:fontRef idx="minor">
          <a:srgbClr val="353528"/>
        </a:fontRef>
        <a:srgbClr val="353528"/>
      </a:tcTxStyle>
      <a:tcStyle>
        <a:tcBdr>
          <a:left>
            <a:ln w="12700" cap="flat">
              <a:solidFill>
                <a:srgbClr val="8B8173"/>
              </a:solidFill>
              <a:prstDash val="solid"/>
              <a:miter lim="400000"/>
            </a:ln>
          </a:left>
          <a:right>
            <a:ln w="12700" cap="flat">
              <a:solidFill>
                <a:srgbClr val="8B8173"/>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CB3A1"/>
          </a:solidFill>
        </a:fill>
      </a:tcStyle>
    </a:firstCol>
    <a:lastRow>
      <a:tcTxStyle b="off" i="off">
        <a:fontRef idx="minor">
          <a:srgbClr val="353528"/>
        </a:fontRef>
        <a:srgbClr val="353528"/>
      </a:tcTxStyle>
      <a:tcStyle>
        <a:tcBdr>
          <a:left>
            <a:ln w="12700" cap="flat">
              <a:noFill/>
              <a:miter lim="400000"/>
            </a:ln>
          </a:left>
          <a:right>
            <a:ln w="12700" cap="flat">
              <a:noFill/>
              <a:miter lim="400000"/>
            </a:ln>
          </a:right>
          <a:top>
            <a:ln w="25400" cap="flat">
              <a:solidFill>
                <a:srgbClr val="353528"/>
              </a:solidFill>
              <a:prstDash val="solid"/>
              <a:miter lim="400000"/>
            </a:ln>
          </a:top>
          <a:bottom>
            <a:ln w="12700" cap="flat">
              <a:solidFill>
                <a:srgbClr val="8B8173"/>
              </a:solidFill>
              <a:prstDash val="solid"/>
              <a:miter lim="400000"/>
            </a:ln>
          </a:bottom>
          <a:insideH>
            <a:ln w="12700" cap="flat">
              <a:noFill/>
              <a:miter lim="400000"/>
            </a:ln>
          </a:insideH>
          <a:insideV>
            <a:ln w="12700" cap="flat">
              <a:noFill/>
              <a:miter lim="400000"/>
            </a:ln>
          </a:insideV>
        </a:tcBdr>
        <a:fill>
          <a:solidFill>
            <a:srgbClr val="DECB9D"/>
          </a:solidFill>
        </a:fill>
      </a:tcStyle>
    </a:lastRow>
    <a:firstRow>
      <a:tcTxStyle b="off" i="off">
        <a:fontRef idx="minor">
          <a:srgbClr val="353528"/>
        </a:fontRef>
        <a:srgbClr val="353528"/>
      </a:tcTxStyle>
      <a:tcStyle>
        <a:tcBdr>
          <a:left>
            <a:ln w="12700" cap="flat">
              <a:noFill/>
              <a:miter lim="400000"/>
            </a:ln>
          </a:left>
          <a:right>
            <a:ln w="12700" cap="flat">
              <a:noFill/>
              <a:miter lim="400000"/>
            </a:ln>
          </a:right>
          <a:top>
            <a:ln w="12700" cap="flat">
              <a:solidFill>
                <a:srgbClr val="786E5F"/>
              </a:solidFill>
              <a:prstDash val="solid"/>
              <a:miter lim="400000"/>
            </a:ln>
          </a:top>
          <a:bottom>
            <a:ln w="12700" cap="flat">
              <a:solidFill>
                <a:srgbClr val="8B8173"/>
              </a:solidFill>
              <a:prstDash val="solid"/>
              <a:miter lim="400000"/>
            </a:ln>
          </a:bottom>
          <a:insideH>
            <a:ln w="12700" cap="flat">
              <a:noFill/>
              <a:miter lim="400000"/>
            </a:ln>
          </a:insideH>
          <a:insideV>
            <a:ln w="12700" cap="flat">
              <a:noFill/>
              <a:miter lim="400000"/>
            </a:ln>
          </a:insideV>
        </a:tcBdr>
        <a:fill>
          <a:solidFill>
            <a:srgbClr val="8CAAA5"/>
          </a:solidFill>
        </a:fill>
      </a:tcStyle>
    </a:firstRow>
  </a:tblStyle>
  <a:tblStyle styleId="{CF821DB8-F4EB-4A41-A1BA-3FCAFE7338EE}" styleName="">
    <a:tblBg/>
    <a:wholeTbl>
      <a:tcTxStyle b="off" i="off">
        <a:fontRef idx="minor">
          <a:srgbClr val="59411C"/>
        </a:fontRef>
        <a:srgbClr val="59411C"/>
      </a:tcTxStyle>
      <a:tcStyle>
        <a:tcBdr>
          <a:left>
            <a:ln w="12700" cap="flat">
              <a:solidFill>
                <a:srgbClr val="917359"/>
              </a:solidFill>
              <a:prstDash val="solid"/>
              <a:miter lim="400000"/>
            </a:ln>
          </a:left>
          <a:right>
            <a:ln w="12700" cap="flat">
              <a:solidFill>
                <a:srgbClr val="917359"/>
              </a:solidFill>
              <a:prstDash val="solid"/>
              <a:miter lim="400000"/>
            </a:ln>
          </a:right>
          <a:top>
            <a:ln w="12700" cap="flat">
              <a:solidFill>
                <a:srgbClr val="917359"/>
              </a:solidFill>
              <a:prstDash val="solid"/>
              <a:miter lim="400000"/>
            </a:ln>
          </a:top>
          <a:bottom>
            <a:ln w="12700" cap="flat">
              <a:solidFill>
                <a:srgbClr val="917359"/>
              </a:solidFill>
              <a:prstDash val="solid"/>
              <a:miter lim="400000"/>
            </a:ln>
          </a:bottom>
          <a:insideH>
            <a:ln w="12700" cap="flat">
              <a:solidFill>
                <a:srgbClr val="917359"/>
              </a:solidFill>
              <a:prstDash val="solid"/>
              <a:miter lim="400000"/>
            </a:ln>
          </a:insideH>
          <a:insideV>
            <a:ln w="12700" cap="flat">
              <a:solidFill>
                <a:srgbClr val="917359"/>
              </a:solidFill>
              <a:prstDash val="solid"/>
              <a:miter lim="400000"/>
            </a:ln>
          </a:insideV>
        </a:tcBdr>
        <a:fill>
          <a:solidFill>
            <a:srgbClr val="DECB9D"/>
          </a:solidFill>
        </a:fill>
      </a:tcStyle>
    </a:wholeTbl>
    <a:band2H>
      <a:tcTxStyle b="def" i="def"/>
      <a:tcStyle>
        <a:tcBdr/>
        <a:fill>
          <a:solidFill>
            <a:srgbClr val="D9C28E"/>
          </a:solidFill>
        </a:fill>
      </a:tcStyle>
    </a:band2H>
    <a:firstCol>
      <a:tcTxStyle b="off" i="off">
        <a:fontRef idx="minor">
          <a:srgbClr val="353528"/>
        </a:fontRef>
        <a:srgbClr val="353528"/>
      </a:tcTxStyle>
      <a:tcStyle>
        <a:tcBdr>
          <a:left>
            <a:ln w="12700" cap="flat">
              <a:solidFill>
                <a:srgbClr val="917359"/>
              </a:solidFill>
              <a:prstDash val="solid"/>
              <a:miter lim="400000"/>
            </a:ln>
          </a:left>
          <a:right>
            <a:ln w="12700" cap="flat">
              <a:solidFill>
                <a:srgbClr val="917359"/>
              </a:solidFill>
              <a:prstDash val="solid"/>
              <a:miter lim="400000"/>
            </a:ln>
          </a:right>
          <a:top>
            <a:ln w="12700" cap="flat">
              <a:solidFill>
                <a:srgbClr val="917359"/>
              </a:solidFill>
              <a:prstDash val="solid"/>
              <a:miter lim="400000"/>
            </a:ln>
          </a:top>
          <a:bottom>
            <a:ln w="12700" cap="flat">
              <a:solidFill>
                <a:srgbClr val="917359"/>
              </a:solidFill>
              <a:prstDash val="solid"/>
              <a:miter lim="400000"/>
            </a:ln>
          </a:bottom>
          <a:insideH>
            <a:ln w="12700" cap="flat">
              <a:solidFill>
                <a:srgbClr val="917359"/>
              </a:solidFill>
              <a:prstDash val="solid"/>
              <a:miter lim="400000"/>
            </a:ln>
          </a:insideH>
          <a:insideV>
            <a:ln w="12700" cap="flat">
              <a:noFill/>
              <a:miter lim="400000"/>
            </a:ln>
          </a:insideV>
        </a:tcBdr>
        <a:fill>
          <a:solidFill>
            <a:srgbClr val="EBD7AF"/>
          </a:solidFill>
        </a:fill>
      </a:tcStyle>
    </a:firstCol>
    <a:lastRow>
      <a:tcTxStyle b="off" i="off">
        <a:fontRef idx="minor">
          <a:srgbClr val="353528"/>
        </a:fontRef>
        <a:srgbClr val="353528"/>
      </a:tcTxStyle>
      <a:tcStyle>
        <a:tcBdr>
          <a:left>
            <a:ln w="12700" cap="flat">
              <a:solidFill>
                <a:srgbClr val="917359"/>
              </a:solidFill>
              <a:prstDash val="solid"/>
              <a:miter lim="400000"/>
            </a:ln>
          </a:left>
          <a:right>
            <a:ln w="12700" cap="flat">
              <a:solidFill>
                <a:srgbClr val="917359"/>
              </a:solidFill>
              <a:prstDash val="solid"/>
              <a:miter lim="400000"/>
            </a:ln>
          </a:right>
          <a:top>
            <a:ln w="12700" cap="flat">
              <a:solidFill>
                <a:srgbClr val="917359"/>
              </a:solidFill>
              <a:prstDash val="solid"/>
              <a:miter lim="400000"/>
            </a:ln>
          </a:top>
          <a:bottom>
            <a:ln w="12700" cap="flat">
              <a:solidFill>
                <a:srgbClr val="917359"/>
              </a:solidFill>
              <a:prstDash val="solid"/>
              <a:miter lim="400000"/>
            </a:ln>
          </a:bottom>
          <a:insideH>
            <a:ln w="12700" cap="flat">
              <a:noFill/>
              <a:miter lim="400000"/>
            </a:ln>
          </a:insideH>
          <a:insideV>
            <a:ln w="12700" cap="flat">
              <a:solidFill>
                <a:srgbClr val="917359"/>
              </a:solidFill>
              <a:prstDash val="solid"/>
              <a:miter lim="400000"/>
            </a:ln>
          </a:insideV>
        </a:tcBdr>
        <a:fill>
          <a:solidFill>
            <a:srgbClr val="B48F6B"/>
          </a:solidFill>
        </a:fill>
      </a:tcStyle>
    </a:lastRow>
    <a:firstRow>
      <a:tcTxStyle b="off" i="off">
        <a:fontRef idx="minor">
          <a:srgbClr val="353528"/>
        </a:fontRef>
        <a:srgbClr val="353528"/>
      </a:tcTxStyle>
      <a:tcStyle>
        <a:tcBdr>
          <a:left>
            <a:ln w="12700" cap="flat">
              <a:solidFill>
                <a:srgbClr val="917359"/>
              </a:solidFill>
              <a:prstDash val="solid"/>
              <a:miter lim="400000"/>
            </a:ln>
          </a:left>
          <a:right>
            <a:ln w="12700" cap="flat">
              <a:solidFill>
                <a:srgbClr val="917359"/>
              </a:solidFill>
              <a:prstDash val="solid"/>
              <a:miter lim="400000"/>
            </a:ln>
          </a:right>
          <a:top>
            <a:ln w="12700" cap="flat">
              <a:solidFill>
                <a:srgbClr val="917359"/>
              </a:solidFill>
              <a:prstDash val="solid"/>
              <a:miter lim="400000"/>
            </a:ln>
          </a:top>
          <a:bottom>
            <a:ln w="12700" cap="flat">
              <a:solidFill>
                <a:srgbClr val="917359"/>
              </a:solidFill>
              <a:prstDash val="solid"/>
              <a:miter lim="400000"/>
            </a:ln>
          </a:bottom>
          <a:insideH>
            <a:ln w="12700" cap="flat">
              <a:noFill/>
              <a:miter lim="400000"/>
            </a:ln>
          </a:insideH>
          <a:insideV>
            <a:ln w="12700" cap="flat">
              <a:solidFill>
                <a:srgbClr val="917359"/>
              </a:solidFill>
              <a:prstDash val="solid"/>
              <a:miter lim="400000"/>
            </a:ln>
          </a:insideV>
        </a:tcBdr>
        <a:fill>
          <a:solidFill>
            <a:srgbClr val="B48F6B"/>
          </a:solidFill>
        </a:fill>
      </a:tcStyle>
    </a:firstRow>
  </a:tblStyle>
  <a:tblStyle styleId="{33BA23B1-9221-436E-865A-0063620EA4FD}" styleName="">
    <a:tblBg/>
    <a:wholeTbl>
      <a:tcTxStyle b="off" i="off">
        <a:fontRef idx="minor">
          <a:srgbClr val="5D5D5D"/>
        </a:fontRef>
        <a:srgbClr val="5D5D5D"/>
      </a:tcTxStyle>
      <a:tcStyle>
        <a:tcBdr>
          <a:left>
            <a:ln w="12700" cap="flat">
              <a:solidFill>
                <a:srgbClr val="828282"/>
              </a:solidFill>
              <a:prstDash val="solid"/>
              <a:miter lim="400000"/>
            </a:ln>
          </a:left>
          <a:right>
            <a:ln w="12700" cap="flat">
              <a:solidFill>
                <a:srgbClr val="828282"/>
              </a:solidFill>
              <a:prstDash val="solid"/>
              <a:miter lim="400000"/>
            </a:ln>
          </a:right>
          <a:top>
            <a:ln w="12700" cap="flat">
              <a:solidFill>
                <a:srgbClr val="828282"/>
              </a:solidFill>
              <a:prstDash val="solid"/>
              <a:miter lim="400000"/>
            </a:ln>
          </a:top>
          <a:bottom>
            <a:ln w="12700" cap="flat">
              <a:solidFill>
                <a:srgbClr val="828282"/>
              </a:solidFill>
              <a:prstDash val="solid"/>
              <a:miter lim="400000"/>
            </a:ln>
          </a:bottom>
          <a:insideH>
            <a:ln w="12700" cap="flat">
              <a:solidFill>
                <a:srgbClr val="828282"/>
              </a:solidFill>
              <a:prstDash val="solid"/>
              <a:miter lim="400000"/>
            </a:ln>
          </a:insideH>
          <a:insideV>
            <a:ln w="12700" cap="flat">
              <a:solidFill>
                <a:srgbClr val="828282"/>
              </a:solidFill>
              <a:prstDash val="solid"/>
              <a:miter lim="400000"/>
            </a:ln>
          </a:insideV>
        </a:tcBdr>
        <a:fill>
          <a:solidFill>
            <a:srgbClr val="ECDEB5"/>
          </a:solidFill>
        </a:fill>
      </a:tcStyle>
    </a:wholeTbl>
    <a:band2H>
      <a:tcTxStyle b="def" i="def"/>
      <a:tcStyle>
        <a:tcBdr/>
        <a:fill>
          <a:solidFill>
            <a:srgbClr val="DED4B6"/>
          </a:solidFill>
        </a:fill>
      </a:tcStyle>
    </a:band2H>
    <a:firstCol>
      <a:tcTxStyle b="off" i="off">
        <a:fontRef idx="minor">
          <a:srgbClr val="353528"/>
        </a:fontRef>
        <a:srgbClr val="353528"/>
      </a:tcTxStyle>
      <a:tcStyle>
        <a:tcBdr>
          <a:left>
            <a:ln w="12700" cap="flat">
              <a:solidFill>
                <a:srgbClr val="828282"/>
              </a:solidFill>
              <a:prstDash val="solid"/>
              <a:miter lim="400000"/>
            </a:ln>
          </a:left>
          <a:right>
            <a:ln w="12700" cap="flat">
              <a:solidFill>
                <a:srgbClr val="828282"/>
              </a:solidFill>
              <a:prstDash val="solid"/>
              <a:miter lim="400000"/>
            </a:ln>
          </a:right>
          <a:top>
            <a:ln w="12700" cap="flat">
              <a:solidFill>
                <a:srgbClr val="828282"/>
              </a:solidFill>
              <a:prstDash val="solid"/>
              <a:miter lim="400000"/>
            </a:ln>
          </a:top>
          <a:bottom>
            <a:ln w="12700" cap="flat">
              <a:solidFill>
                <a:srgbClr val="828282"/>
              </a:solidFill>
              <a:prstDash val="solid"/>
              <a:miter lim="400000"/>
            </a:ln>
          </a:bottom>
          <a:insideH>
            <a:ln w="12700" cap="flat">
              <a:solidFill>
                <a:srgbClr val="828282"/>
              </a:solidFill>
              <a:prstDash val="solid"/>
              <a:miter lim="400000"/>
            </a:ln>
          </a:insideH>
          <a:insideV>
            <a:ln w="12700" cap="flat">
              <a:noFill/>
              <a:miter lim="400000"/>
            </a:ln>
          </a:insideV>
        </a:tcBdr>
        <a:fill>
          <a:solidFill>
            <a:srgbClr val="D7CDBE"/>
          </a:solidFill>
        </a:fill>
      </a:tcStyle>
    </a:firstCol>
    <a:lastRow>
      <a:tcTxStyle b="off" i="off">
        <a:fontRef idx="minor">
          <a:srgbClr val="353528"/>
        </a:fontRef>
        <a:srgbClr val="353528"/>
      </a:tcTxStyle>
      <a:tcStyle>
        <a:tcBdr>
          <a:left>
            <a:ln w="12700" cap="flat">
              <a:noFill/>
              <a:miter lim="400000"/>
            </a:ln>
          </a:left>
          <a:right>
            <a:ln w="12700" cap="flat">
              <a:noFill/>
              <a:miter lim="400000"/>
            </a:ln>
          </a:right>
          <a:top>
            <a:ln w="12700" cap="flat">
              <a:solidFill>
                <a:srgbClr val="828282"/>
              </a:solidFill>
              <a:prstDash val="solid"/>
              <a:miter lim="400000"/>
            </a:ln>
          </a:top>
          <a:bottom>
            <a:ln w="12700" cap="flat">
              <a:solidFill>
                <a:srgbClr val="828282"/>
              </a:solidFill>
              <a:prstDash val="solid"/>
              <a:miter lim="400000"/>
            </a:ln>
          </a:bottom>
          <a:insideH>
            <a:ln w="12700" cap="flat">
              <a:noFill/>
              <a:miter lim="400000"/>
            </a:ln>
          </a:insideH>
          <a:insideV>
            <a:ln w="12700" cap="flat">
              <a:noFill/>
              <a:miter lim="400000"/>
            </a:ln>
          </a:insideV>
        </a:tcBdr>
        <a:fill>
          <a:solidFill>
            <a:srgbClr val="B9B4A5"/>
          </a:solidFill>
        </a:fill>
      </a:tcStyle>
    </a:lastRow>
    <a:firstRow>
      <a:tcTxStyle b="off" i="off">
        <a:fontRef idx="minor">
          <a:srgbClr val="353528"/>
        </a:fontRef>
        <a:srgbClr val="353528"/>
      </a:tcTxStyle>
      <a:tcStyle>
        <a:tcBdr>
          <a:left>
            <a:ln w="12700" cap="flat">
              <a:noFill/>
              <a:miter lim="400000"/>
            </a:ln>
          </a:left>
          <a:right>
            <a:ln w="12700" cap="flat">
              <a:noFill/>
              <a:miter lim="400000"/>
            </a:ln>
          </a:right>
          <a:top>
            <a:ln w="12700" cap="flat">
              <a:solidFill>
                <a:srgbClr val="828282"/>
              </a:solidFill>
              <a:prstDash val="solid"/>
              <a:miter lim="400000"/>
            </a:ln>
          </a:top>
          <a:bottom>
            <a:ln w="12700" cap="flat">
              <a:solidFill>
                <a:srgbClr val="828282"/>
              </a:solidFill>
              <a:prstDash val="solid"/>
              <a:miter lim="400000"/>
            </a:ln>
          </a:bottom>
          <a:insideH>
            <a:ln w="12700" cap="flat">
              <a:noFill/>
              <a:miter lim="400000"/>
            </a:ln>
          </a:insideH>
          <a:insideV>
            <a:ln w="12700" cap="flat">
              <a:noFill/>
              <a:miter lim="400000"/>
            </a:ln>
          </a:insideV>
        </a:tcBdr>
        <a:fill>
          <a:solidFill>
            <a:srgbClr val="B9B4A5"/>
          </a:solidFill>
        </a:fill>
      </a:tcStyle>
    </a:firstRow>
  </a:tblStyle>
  <a:tblStyle styleId="{2708684C-4D16-4618-839F-0558EEFCDFE6}" styleName="">
    <a:tblBg/>
    <a:wholeTbl>
      <a:tcTxStyle b="off" i="off">
        <a:fontRef idx="minor">
          <a:srgbClr val="5D5D5D"/>
        </a:fontRef>
        <a:srgbClr val="5D5D5D"/>
      </a:tcTxStyle>
      <a:tcStyle>
        <a:tcBdr>
          <a:left>
            <a:ln w="12700" cap="flat">
              <a:solidFill>
                <a:srgbClr val="83867F"/>
              </a:solidFill>
              <a:custDash>
                <a:ds d="200000" sp="200000"/>
              </a:custDash>
              <a:miter lim="400000"/>
            </a:ln>
          </a:left>
          <a:right>
            <a:ln w="12700" cap="flat">
              <a:solidFill>
                <a:srgbClr val="83867F"/>
              </a:solidFill>
              <a:custDash>
                <a:ds d="200000" sp="200000"/>
              </a:custDash>
              <a:miter lim="400000"/>
            </a:ln>
          </a:right>
          <a:top>
            <a:ln w="12700" cap="flat">
              <a:solidFill>
                <a:srgbClr val="83867F"/>
              </a:solidFill>
              <a:custDash>
                <a:ds d="200000" sp="200000"/>
              </a:custDash>
              <a:miter lim="400000"/>
            </a:ln>
          </a:top>
          <a:bottom>
            <a:ln w="12700" cap="flat">
              <a:solidFill>
                <a:srgbClr val="83867F"/>
              </a:solidFill>
              <a:custDash>
                <a:ds d="200000" sp="200000"/>
              </a:custDash>
              <a:miter lim="400000"/>
            </a:ln>
          </a:bottom>
          <a:insideH>
            <a:ln w="12700" cap="flat">
              <a:solidFill>
                <a:srgbClr val="83867F"/>
              </a:solidFill>
              <a:custDash>
                <a:ds d="200000" sp="200000"/>
              </a:custDash>
              <a:miter lim="400000"/>
            </a:ln>
          </a:insideH>
          <a:insideV>
            <a:ln w="12700" cap="flat">
              <a:solidFill>
                <a:srgbClr val="83867F"/>
              </a:solidFill>
              <a:custDash>
                <a:ds d="200000" sp="200000"/>
              </a:custDash>
              <a:miter lim="400000"/>
            </a:ln>
          </a:insideV>
        </a:tcBdr>
        <a:fill>
          <a:noFill/>
        </a:fill>
      </a:tcStyle>
    </a:wholeTbl>
    <a:band2H>
      <a:tcTxStyle b="def" i="def"/>
      <a:tcStyle>
        <a:tcBdr/>
        <a:fill>
          <a:solidFill>
            <a:srgbClr val="FFFFFF">
              <a:alpha val="20000"/>
            </a:srgbClr>
          </a:solidFill>
        </a:fill>
      </a:tcStyle>
    </a:band2H>
    <a:firstCol>
      <a:tcTxStyle b="off" i="off">
        <a:fontRef idx="minor">
          <a:srgbClr val="353528"/>
        </a:fontRef>
        <a:srgbClr val="353528"/>
      </a:tcTxStyle>
      <a:tcStyle>
        <a:tcBdr>
          <a:left>
            <a:ln w="12700" cap="flat">
              <a:noFill/>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53528"/>
        </a:fontRef>
        <a:srgbClr val="353528"/>
      </a:tcTxStyle>
      <a:tcStyle>
        <a:tcBdr>
          <a:left>
            <a:ln w="12700" cap="flat">
              <a:noFill/>
              <a:miter lim="400000"/>
            </a:ln>
          </a:left>
          <a:right>
            <a:ln w="12700" cap="flat">
              <a:noFill/>
              <a:miter lim="400000"/>
            </a:ln>
          </a:right>
          <a:top>
            <a:ln w="25400" cap="flat">
              <a:solidFill>
                <a:srgbClr val="3E231A"/>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353528"/>
        </a:fontRef>
        <a:srgbClr val="353528"/>
      </a:tcTxStyle>
      <a:tcStyle>
        <a:tcBdr>
          <a:left>
            <a:ln w="12700" cap="flat">
              <a:noFill/>
              <a:miter lim="400000"/>
            </a:ln>
          </a:left>
          <a:right>
            <a:ln w="12700" cap="flat">
              <a:noFill/>
              <a:miter lim="400000"/>
            </a:ln>
          </a:right>
          <a:top>
            <a:ln w="12700" cap="flat">
              <a:noFill/>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2070100" y="2070100"/>
            <a:ext cx="20243800" cy="5003800"/>
          </a:xfrm>
          <a:prstGeom prst="rect">
            <a:avLst/>
          </a:prstGeom>
        </p:spPr>
        <p:txBody>
          <a:bodyPr anchor="b"/>
          <a:lstStyle/>
          <a:p>
            <a:pPr/>
            <a:r>
              <a:t>Title Text</a:t>
            </a:r>
          </a:p>
        </p:txBody>
      </p:sp>
      <p:sp>
        <p:nvSpPr>
          <p:cNvPr id="12" name="Body Level One…"/>
          <p:cNvSpPr txBox="1"/>
          <p:nvPr>
            <p:ph type="body" sz="quarter" idx="1"/>
          </p:nvPr>
        </p:nvSpPr>
        <p:spPr>
          <a:xfrm>
            <a:off x="2070100" y="7061200"/>
            <a:ext cx="20243800" cy="3149600"/>
          </a:xfrm>
          <a:prstGeom prst="rect">
            <a:avLst/>
          </a:prstGeom>
        </p:spPr>
        <p:txBody>
          <a:bodyPr anchor="t"/>
          <a:lstStyle>
            <a:lvl1pPr marL="0" indent="0" algn="ctr">
              <a:spcBef>
                <a:spcPts val="0"/>
              </a:spcBef>
              <a:buClrTx/>
              <a:buSzTx/>
              <a:buNone/>
              <a:defRPr sz="3600">
                <a:latin typeface="Zapfino"/>
                <a:ea typeface="Zapfino"/>
                <a:cs typeface="Zapfino"/>
                <a:sym typeface="Zapfino"/>
              </a:defRPr>
            </a:lvl1pPr>
            <a:lvl2pPr marL="0" indent="0" algn="ctr">
              <a:spcBef>
                <a:spcPts val="0"/>
              </a:spcBef>
              <a:buClrTx/>
              <a:buSzTx/>
              <a:buNone/>
              <a:defRPr sz="3600">
                <a:latin typeface="Zapfino"/>
                <a:ea typeface="Zapfino"/>
                <a:cs typeface="Zapfino"/>
                <a:sym typeface="Zapfino"/>
              </a:defRPr>
            </a:lvl2pPr>
            <a:lvl3pPr marL="0" indent="0" algn="ctr">
              <a:spcBef>
                <a:spcPts val="0"/>
              </a:spcBef>
              <a:buClrTx/>
              <a:buSzTx/>
              <a:buNone/>
              <a:defRPr sz="3600">
                <a:latin typeface="Zapfino"/>
                <a:ea typeface="Zapfino"/>
                <a:cs typeface="Zapfino"/>
                <a:sym typeface="Zapfino"/>
              </a:defRPr>
            </a:lvl3pPr>
            <a:lvl4pPr marL="0" indent="0" algn="ctr">
              <a:spcBef>
                <a:spcPts val="0"/>
              </a:spcBef>
              <a:buClrTx/>
              <a:buSzTx/>
              <a:buNone/>
              <a:defRPr sz="3600">
                <a:latin typeface="Zapfino"/>
                <a:ea typeface="Zapfino"/>
                <a:cs typeface="Zapfino"/>
                <a:sym typeface="Zapfino"/>
              </a:defRPr>
            </a:lvl4pPr>
            <a:lvl5pPr marL="0" indent="0" algn="ctr">
              <a:spcBef>
                <a:spcPts val="0"/>
              </a:spcBef>
              <a:buClrTx/>
              <a:buSzTx/>
              <a:buNone/>
              <a:defRPr sz="3600">
                <a:latin typeface="Zapfino"/>
                <a:ea typeface="Zapfino"/>
                <a:cs typeface="Zapfino"/>
                <a:sym typeface="Zapfino"/>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774700"/>
          </a:xfrm>
          <a:prstGeom prst="rect">
            <a:avLst/>
          </a:prstGeom>
        </p:spPr>
        <p:txBody>
          <a:bodyPr anchor="t">
            <a:spAutoFit/>
          </a:bodyPr>
          <a:lstStyle>
            <a:lvl1pPr marL="0" indent="0" algn="ctr">
              <a:spcBef>
                <a:spcPts val="0"/>
              </a:spcBef>
              <a:buClrTx/>
              <a:buSzTx/>
              <a:buNone/>
              <a:defRPr sz="4200"/>
            </a:lvl1pPr>
          </a:lstStyle>
          <a:p>
            <a:pPr/>
            <a:r>
              <a:t>–Johnny Appleseed</a:t>
            </a:r>
          </a:p>
        </p:txBody>
      </p:sp>
      <p:sp>
        <p:nvSpPr>
          <p:cNvPr id="94" name="“Type a quote here.”"/>
          <p:cNvSpPr txBox="1"/>
          <p:nvPr>
            <p:ph type="body" sz="quarter" idx="22"/>
          </p:nvPr>
        </p:nvSpPr>
        <p:spPr>
          <a:xfrm>
            <a:off x="2387600" y="5976342"/>
            <a:ext cx="19621500" cy="1016001"/>
          </a:xfrm>
          <a:prstGeom prst="rect">
            <a:avLst/>
          </a:prstGeom>
        </p:spPr>
        <p:txBody>
          <a:bodyPr>
            <a:spAutoFit/>
          </a:bodyPr>
          <a:lstStyle>
            <a:lvl1pPr marL="0" indent="0" algn="ctr">
              <a:spcBef>
                <a:spcPts val="3400"/>
              </a:spcBef>
              <a:buClrTx/>
              <a:buSzTx/>
              <a:buNone/>
              <a:defRPr sz="5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2" name="Wooden spoon in a bowl of risotto"/>
          <p:cNvSpPr/>
          <p:nvPr>
            <p:ph type="pic" idx="21"/>
          </p:nvPr>
        </p:nvSpPr>
        <p:spPr>
          <a:xfrm>
            <a:off x="-401356" y="-466091"/>
            <a:ext cx="24858146" cy="16572100"/>
          </a:xfrm>
          <a:prstGeom prst="rect">
            <a:avLst/>
          </a:prstGeom>
          <a:ln w="25400"/>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Wooden spoon in a bowl of risotto"/>
          <p:cNvSpPr/>
          <p:nvPr>
            <p:ph type="pic" idx="21"/>
          </p:nvPr>
        </p:nvSpPr>
        <p:spPr>
          <a:xfrm>
            <a:off x="2559736" y="-1609527"/>
            <a:ext cx="18834099" cy="12556076"/>
          </a:xfrm>
          <a:prstGeom prst="rect">
            <a:avLst/>
          </a:prstGeom>
          <a:ln w="9525">
            <a:round/>
          </a:ln>
        </p:spPr>
        <p:txBody>
          <a:bodyPr lIns="91439" tIns="45719" rIns="91439" bIns="45719" anchor="t">
            <a:noAutofit/>
          </a:bodyPr>
          <a:lstStyle/>
          <a:p>
            <a:pPr/>
          </a:p>
        </p:txBody>
      </p:sp>
      <p:sp>
        <p:nvSpPr>
          <p:cNvPr id="21" name="Title Text"/>
          <p:cNvSpPr txBox="1"/>
          <p:nvPr>
            <p:ph type="title"/>
          </p:nvPr>
        </p:nvSpPr>
        <p:spPr>
          <a:xfrm>
            <a:off x="2070100" y="8788400"/>
            <a:ext cx="20243800" cy="1968500"/>
          </a:xfrm>
          <a:prstGeom prst="rect">
            <a:avLst/>
          </a:prstGeom>
        </p:spPr>
        <p:txBody>
          <a:bodyPr/>
          <a:lstStyle/>
          <a:p>
            <a:pPr/>
            <a:r>
              <a:t>Title Text</a:t>
            </a:r>
          </a:p>
        </p:txBody>
      </p:sp>
      <p:sp>
        <p:nvSpPr>
          <p:cNvPr id="22" name="Body Level One…"/>
          <p:cNvSpPr txBox="1"/>
          <p:nvPr>
            <p:ph type="body" sz="quarter" idx="1"/>
          </p:nvPr>
        </p:nvSpPr>
        <p:spPr>
          <a:xfrm>
            <a:off x="2070100" y="10744200"/>
            <a:ext cx="20243800" cy="1968500"/>
          </a:xfrm>
          <a:prstGeom prst="rect">
            <a:avLst/>
          </a:prstGeom>
        </p:spPr>
        <p:txBody>
          <a:bodyPr anchor="t"/>
          <a:lstStyle>
            <a:lvl1pPr marL="0" indent="0" algn="ctr">
              <a:spcBef>
                <a:spcPts val="0"/>
              </a:spcBef>
              <a:buClrTx/>
              <a:buSzTx/>
              <a:buNone/>
              <a:defRPr sz="3600">
                <a:latin typeface="Zapfino"/>
                <a:ea typeface="Zapfino"/>
                <a:cs typeface="Zapfino"/>
                <a:sym typeface="Zapfino"/>
              </a:defRPr>
            </a:lvl1pPr>
            <a:lvl2pPr marL="0" indent="0" algn="ctr">
              <a:spcBef>
                <a:spcPts val="0"/>
              </a:spcBef>
              <a:buClrTx/>
              <a:buSzTx/>
              <a:buNone/>
              <a:defRPr sz="3600">
                <a:latin typeface="Zapfino"/>
                <a:ea typeface="Zapfino"/>
                <a:cs typeface="Zapfino"/>
                <a:sym typeface="Zapfino"/>
              </a:defRPr>
            </a:lvl2pPr>
            <a:lvl3pPr marL="0" indent="0" algn="ctr">
              <a:spcBef>
                <a:spcPts val="0"/>
              </a:spcBef>
              <a:buClrTx/>
              <a:buSzTx/>
              <a:buNone/>
              <a:defRPr sz="3600">
                <a:latin typeface="Zapfino"/>
                <a:ea typeface="Zapfino"/>
                <a:cs typeface="Zapfino"/>
                <a:sym typeface="Zapfino"/>
              </a:defRPr>
            </a:lvl3pPr>
            <a:lvl4pPr marL="0" indent="0" algn="ctr">
              <a:spcBef>
                <a:spcPts val="0"/>
              </a:spcBef>
              <a:buClrTx/>
              <a:buSzTx/>
              <a:buNone/>
              <a:defRPr sz="3600">
                <a:latin typeface="Zapfino"/>
                <a:ea typeface="Zapfino"/>
                <a:cs typeface="Zapfino"/>
                <a:sym typeface="Zapfino"/>
              </a:defRPr>
            </a:lvl4pPr>
            <a:lvl5pPr marL="0" indent="0" algn="ctr">
              <a:spcBef>
                <a:spcPts val="0"/>
              </a:spcBef>
              <a:buClrTx/>
              <a:buSzTx/>
              <a:buNone/>
              <a:defRPr sz="3600">
                <a:latin typeface="Zapfino"/>
                <a:ea typeface="Zapfino"/>
                <a:cs typeface="Zapfino"/>
                <a:sym typeface="Zapfino"/>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2070100" y="4356100"/>
            <a:ext cx="20243800" cy="50038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Close-up of a wooden spoon in a bowl of risotto"/>
          <p:cNvSpPr/>
          <p:nvPr>
            <p:ph type="pic" idx="21"/>
          </p:nvPr>
        </p:nvSpPr>
        <p:spPr>
          <a:xfrm>
            <a:off x="8592578" y="822007"/>
            <a:ext cx="18666243" cy="12444154"/>
          </a:xfrm>
          <a:prstGeom prst="rect">
            <a:avLst/>
          </a:prstGeom>
          <a:ln w="9525">
            <a:round/>
          </a:ln>
        </p:spPr>
        <p:txBody>
          <a:bodyPr lIns="91439" tIns="45719" rIns="91439" bIns="45719" anchor="t">
            <a:noAutofit/>
          </a:bodyPr>
          <a:lstStyle/>
          <a:p>
            <a:pPr/>
          </a:p>
        </p:txBody>
      </p:sp>
      <p:sp>
        <p:nvSpPr>
          <p:cNvPr id="39" name="Title Text"/>
          <p:cNvSpPr txBox="1"/>
          <p:nvPr>
            <p:ph type="title"/>
          </p:nvPr>
        </p:nvSpPr>
        <p:spPr>
          <a:xfrm>
            <a:off x="1778000" y="1104900"/>
            <a:ext cx="10223500" cy="5359400"/>
          </a:xfrm>
          <a:prstGeom prst="rect">
            <a:avLst/>
          </a:prstGeom>
        </p:spPr>
        <p:txBody>
          <a:bodyPr anchor="b"/>
          <a:lstStyle/>
          <a:p>
            <a:pPr/>
            <a:r>
              <a:t>Title Text</a:t>
            </a:r>
          </a:p>
        </p:txBody>
      </p:sp>
      <p:sp>
        <p:nvSpPr>
          <p:cNvPr id="40" name="Body Level One…"/>
          <p:cNvSpPr txBox="1"/>
          <p:nvPr>
            <p:ph type="body" sz="quarter" idx="1"/>
          </p:nvPr>
        </p:nvSpPr>
        <p:spPr>
          <a:xfrm>
            <a:off x="1778000" y="6731000"/>
            <a:ext cx="10223500" cy="5359400"/>
          </a:xfrm>
          <a:prstGeom prst="rect">
            <a:avLst/>
          </a:prstGeom>
        </p:spPr>
        <p:txBody>
          <a:bodyPr anchor="t"/>
          <a:lstStyle>
            <a:lvl1pPr marL="0" indent="0" algn="ctr">
              <a:spcBef>
                <a:spcPts val="0"/>
              </a:spcBef>
              <a:buClrTx/>
              <a:buSzTx/>
              <a:buNone/>
              <a:defRPr sz="3600">
                <a:latin typeface="Zapfino"/>
                <a:ea typeface="Zapfino"/>
                <a:cs typeface="Zapfino"/>
                <a:sym typeface="Zapfino"/>
              </a:defRPr>
            </a:lvl1pPr>
            <a:lvl2pPr marL="0" indent="0" algn="ctr">
              <a:spcBef>
                <a:spcPts val="0"/>
              </a:spcBef>
              <a:buClrTx/>
              <a:buSzTx/>
              <a:buNone/>
              <a:defRPr sz="3600">
                <a:latin typeface="Zapfino"/>
                <a:ea typeface="Zapfino"/>
                <a:cs typeface="Zapfino"/>
                <a:sym typeface="Zapfino"/>
              </a:defRPr>
            </a:lvl2pPr>
            <a:lvl3pPr marL="0" indent="0" algn="ctr">
              <a:spcBef>
                <a:spcPts val="0"/>
              </a:spcBef>
              <a:buClrTx/>
              <a:buSzTx/>
              <a:buNone/>
              <a:defRPr sz="3600">
                <a:latin typeface="Zapfino"/>
                <a:ea typeface="Zapfino"/>
                <a:cs typeface="Zapfino"/>
                <a:sym typeface="Zapfino"/>
              </a:defRPr>
            </a:lvl3pPr>
            <a:lvl4pPr marL="0" indent="0" algn="ctr">
              <a:spcBef>
                <a:spcPts val="0"/>
              </a:spcBef>
              <a:buClrTx/>
              <a:buSzTx/>
              <a:buNone/>
              <a:defRPr sz="3600">
                <a:latin typeface="Zapfino"/>
                <a:ea typeface="Zapfino"/>
                <a:cs typeface="Zapfino"/>
                <a:sym typeface="Zapfino"/>
              </a:defRPr>
            </a:lvl4pPr>
            <a:lvl5pPr marL="0" indent="0" algn="ctr">
              <a:spcBef>
                <a:spcPts val="0"/>
              </a:spcBef>
              <a:buClrTx/>
              <a:buSzTx/>
              <a:buNone/>
              <a:defRPr sz="3600">
                <a:latin typeface="Zapfino"/>
                <a:ea typeface="Zapfino"/>
                <a:cs typeface="Zapfino"/>
                <a:sym typeface="Zapfino"/>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xfrm>
            <a:off x="2070100" y="4254500"/>
            <a:ext cx="202438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Close-up of pasta with pesto sauce in a white bowl"/>
          <p:cNvSpPr/>
          <p:nvPr>
            <p:ph type="pic" idx="21"/>
          </p:nvPr>
        </p:nvSpPr>
        <p:spPr>
          <a:xfrm>
            <a:off x="12934950" y="2257124"/>
            <a:ext cx="9525000" cy="14317580"/>
          </a:xfrm>
          <a:prstGeom prst="rect">
            <a:avLst/>
          </a:prstGeom>
          <a:ln w="9525">
            <a:round/>
          </a:ln>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2070100" y="4254500"/>
            <a:ext cx="10007600" cy="8039100"/>
          </a:xfrm>
          <a:prstGeom prst="rect">
            <a:avLst/>
          </a:prstGeom>
        </p:spPr>
        <p:txBody>
          <a:bodyPr/>
          <a:lstStyle>
            <a:lvl1pPr>
              <a:spcBef>
                <a:spcPts val="3900"/>
              </a:spcBef>
              <a:buBlip>
                <a:blip r:embed="rId2"/>
              </a:buBlip>
            </a:lvl1pPr>
            <a:lvl2pPr>
              <a:spcBef>
                <a:spcPts val="3900"/>
              </a:spcBef>
              <a:buBlip>
                <a:blip r:embed="rId2"/>
              </a:buBlip>
            </a:lvl2pPr>
            <a:lvl3pPr>
              <a:spcBef>
                <a:spcPts val="3900"/>
              </a:spcBef>
              <a:buBlip>
                <a:blip r:embed="rId2"/>
              </a:buBlip>
            </a:lvl3pPr>
            <a:lvl4pPr>
              <a:spcBef>
                <a:spcPts val="3900"/>
              </a:spcBef>
              <a:buBlip>
                <a:blip r:embed="rId2"/>
              </a:buBlip>
            </a:lvl4pPr>
            <a:lvl5pPr>
              <a:spcBef>
                <a:spcPts val="3900"/>
              </a:spcBef>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Stack of raviolis topped with caramelized onions on a white plate"/>
          <p:cNvSpPr/>
          <p:nvPr>
            <p:ph type="pic" sz="half" idx="21"/>
          </p:nvPr>
        </p:nvSpPr>
        <p:spPr>
          <a:xfrm>
            <a:off x="13652500" y="4610100"/>
            <a:ext cx="9525000" cy="10371667"/>
          </a:xfrm>
          <a:prstGeom prst="rect">
            <a:avLst/>
          </a:prstGeom>
          <a:ln w="9525">
            <a:round/>
          </a:ln>
        </p:spPr>
        <p:txBody>
          <a:bodyPr lIns="91439" tIns="45719" rIns="91439" bIns="45719" anchor="t">
            <a:noAutofit/>
          </a:bodyPr>
          <a:lstStyle/>
          <a:p>
            <a:pPr/>
          </a:p>
        </p:txBody>
      </p:sp>
      <p:sp>
        <p:nvSpPr>
          <p:cNvPr id="84" name="Wooden spoon in a bowl of risotto"/>
          <p:cNvSpPr/>
          <p:nvPr>
            <p:ph type="pic" sz="half" idx="22"/>
          </p:nvPr>
        </p:nvSpPr>
        <p:spPr>
          <a:xfrm>
            <a:off x="13030200" y="630755"/>
            <a:ext cx="10820400" cy="7213601"/>
          </a:xfrm>
          <a:prstGeom prst="rect">
            <a:avLst/>
          </a:prstGeom>
          <a:ln w="9525">
            <a:round/>
          </a:ln>
        </p:spPr>
        <p:txBody>
          <a:bodyPr lIns="91439" tIns="45719" rIns="91439" bIns="45719" anchor="t">
            <a:noAutofit/>
          </a:bodyPr>
          <a:lstStyle/>
          <a:p>
            <a:pPr/>
          </a:p>
        </p:txBody>
      </p:sp>
      <p:sp>
        <p:nvSpPr>
          <p:cNvPr id="85" name="Close-up of pasta with pesto sauce in a white bowl"/>
          <p:cNvSpPr/>
          <p:nvPr>
            <p:ph type="pic" idx="23"/>
          </p:nvPr>
        </p:nvSpPr>
        <p:spPr>
          <a:xfrm>
            <a:off x="1206500" y="-1955800"/>
            <a:ext cx="12065000" cy="18135600"/>
          </a:xfrm>
          <a:prstGeom prst="rect">
            <a:avLst/>
          </a:prstGeom>
          <a:ln w="9525">
            <a:round/>
          </a:ln>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2070100" y="1320800"/>
            <a:ext cx="20243800" cy="11074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2070100" y="800100"/>
            <a:ext cx="20243800" cy="3327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11955253" y="13228625"/>
            <a:ext cx="453238" cy="487375"/>
          </a:xfrm>
          <a:prstGeom prst="rect">
            <a:avLst/>
          </a:prstGeom>
          <a:ln w="12700">
            <a:miter lim="400000"/>
          </a:ln>
        </p:spPr>
        <p:txBody>
          <a:bodyPr wrap="none" lIns="50800" tIns="50800" rIns="50800" bIns="50800" anchor="b">
            <a:spAutoFit/>
          </a:bodyPr>
          <a:lstStyle>
            <a:lvl1pPr>
              <a:defRPr b="1" sz="2400">
                <a:solidFill>
                  <a:srgbClr val="51573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
          <a:srgbClr val="9A7865"/>
        </a:buClr>
        <a:buSzTx/>
        <a:buFontTx/>
        <a:buNone/>
        <a:tabLst/>
        <a:defRPr b="0" baseline="0" cap="none" i="0" spc="0" strike="noStrike" sz="10600" u="none">
          <a:solidFill>
            <a:srgbClr val="85604A"/>
          </a:solidFill>
          <a:uFillTx/>
          <a:latin typeface="+mn-lt"/>
          <a:ea typeface="+mn-ea"/>
          <a:cs typeface="+mn-cs"/>
          <a:sym typeface="Didot"/>
        </a:defRPr>
      </a:lvl1pPr>
      <a:lvl2pPr marL="0" marR="0" indent="0" algn="ctr" defTabSz="825500" rtl="0" latinLnBrk="0">
        <a:lnSpc>
          <a:spcPct val="100000"/>
        </a:lnSpc>
        <a:spcBef>
          <a:spcPts val="0"/>
        </a:spcBef>
        <a:spcAft>
          <a:spcPts val="0"/>
        </a:spcAft>
        <a:buClr>
          <a:srgbClr val="9A7865"/>
        </a:buClr>
        <a:buSzTx/>
        <a:buFontTx/>
        <a:buNone/>
        <a:tabLst/>
        <a:defRPr b="0" baseline="0" cap="none" i="0" spc="0" strike="noStrike" sz="10600" u="none">
          <a:solidFill>
            <a:srgbClr val="85604A"/>
          </a:solidFill>
          <a:uFillTx/>
          <a:latin typeface="+mn-lt"/>
          <a:ea typeface="+mn-ea"/>
          <a:cs typeface="+mn-cs"/>
          <a:sym typeface="Didot"/>
        </a:defRPr>
      </a:lvl2pPr>
      <a:lvl3pPr marL="0" marR="0" indent="0" algn="ctr" defTabSz="825500" rtl="0" latinLnBrk="0">
        <a:lnSpc>
          <a:spcPct val="100000"/>
        </a:lnSpc>
        <a:spcBef>
          <a:spcPts val="0"/>
        </a:spcBef>
        <a:spcAft>
          <a:spcPts val="0"/>
        </a:spcAft>
        <a:buClr>
          <a:srgbClr val="9A7865"/>
        </a:buClr>
        <a:buSzTx/>
        <a:buFontTx/>
        <a:buNone/>
        <a:tabLst/>
        <a:defRPr b="0" baseline="0" cap="none" i="0" spc="0" strike="noStrike" sz="10600" u="none">
          <a:solidFill>
            <a:srgbClr val="85604A"/>
          </a:solidFill>
          <a:uFillTx/>
          <a:latin typeface="+mn-lt"/>
          <a:ea typeface="+mn-ea"/>
          <a:cs typeface="+mn-cs"/>
          <a:sym typeface="Didot"/>
        </a:defRPr>
      </a:lvl3pPr>
      <a:lvl4pPr marL="0" marR="0" indent="0" algn="ctr" defTabSz="825500" rtl="0" latinLnBrk="0">
        <a:lnSpc>
          <a:spcPct val="100000"/>
        </a:lnSpc>
        <a:spcBef>
          <a:spcPts val="0"/>
        </a:spcBef>
        <a:spcAft>
          <a:spcPts val="0"/>
        </a:spcAft>
        <a:buClr>
          <a:srgbClr val="9A7865"/>
        </a:buClr>
        <a:buSzTx/>
        <a:buFontTx/>
        <a:buNone/>
        <a:tabLst/>
        <a:defRPr b="0" baseline="0" cap="none" i="0" spc="0" strike="noStrike" sz="10600" u="none">
          <a:solidFill>
            <a:srgbClr val="85604A"/>
          </a:solidFill>
          <a:uFillTx/>
          <a:latin typeface="+mn-lt"/>
          <a:ea typeface="+mn-ea"/>
          <a:cs typeface="+mn-cs"/>
          <a:sym typeface="Didot"/>
        </a:defRPr>
      </a:lvl4pPr>
      <a:lvl5pPr marL="0" marR="0" indent="0" algn="ctr" defTabSz="825500" rtl="0" latinLnBrk="0">
        <a:lnSpc>
          <a:spcPct val="100000"/>
        </a:lnSpc>
        <a:spcBef>
          <a:spcPts val="0"/>
        </a:spcBef>
        <a:spcAft>
          <a:spcPts val="0"/>
        </a:spcAft>
        <a:buClr>
          <a:srgbClr val="9A7865"/>
        </a:buClr>
        <a:buSzTx/>
        <a:buFontTx/>
        <a:buNone/>
        <a:tabLst/>
        <a:defRPr b="0" baseline="0" cap="none" i="0" spc="0" strike="noStrike" sz="10600" u="none">
          <a:solidFill>
            <a:srgbClr val="85604A"/>
          </a:solidFill>
          <a:uFillTx/>
          <a:latin typeface="+mn-lt"/>
          <a:ea typeface="+mn-ea"/>
          <a:cs typeface="+mn-cs"/>
          <a:sym typeface="Didot"/>
        </a:defRPr>
      </a:lvl5pPr>
      <a:lvl6pPr marL="0" marR="0" indent="0" algn="ctr" defTabSz="825500" rtl="0" latinLnBrk="0">
        <a:lnSpc>
          <a:spcPct val="100000"/>
        </a:lnSpc>
        <a:spcBef>
          <a:spcPts val="0"/>
        </a:spcBef>
        <a:spcAft>
          <a:spcPts val="0"/>
        </a:spcAft>
        <a:buClr>
          <a:srgbClr val="9A7865"/>
        </a:buClr>
        <a:buSzTx/>
        <a:buFontTx/>
        <a:buNone/>
        <a:tabLst/>
        <a:defRPr b="0" baseline="0" cap="none" i="0" spc="0" strike="noStrike" sz="10600" u="none">
          <a:solidFill>
            <a:srgbClr val="85604A"/>
          </a:solidFill>
          <a:uFillTx/>
          <a:latin typeface="+mn-lt"/>
          <a:ea typeface="+mn-ea"/>
          <a:cs typeface="+mn-cs"/>
          <a:sym typeface="Didot"/>
        </a:defRPr>
      </a:lvl6pPr>
      <a:lvl7pPr marL="0" marR="0" indent="0" algn="ctr" defTabSz="825500" rtl="0" latinLnBrk="0">
        <a:lnSpc>
          <a:spcPct val="100000"/>
        </a:lnSpc>
        <a:spcBef>
          <a:spcPts val="0"/>
        </a:spcBef>
        <a:spcAft>
          <a:spcPts val="0"/>
        </a:spcAft>
        <a:buClr>
          <a:srgbClr val="9A7865"/>
        </a:buClr>
        <a:buSzTx/>
        <a:buFontTx/>
        <a:buNone/>
        <a:tabLst/>
        <a:defRPr b="0" baseline="0" cap="none" i="0" spc="0" strike="noStrike" sz="10600" u="none">
          <a:solidFill>
            <a:srgbClr val="85604A"/>
          </a:solidFill>
          <a:uFillTx/>
          <a:latin typeface="+mn-lt"/>
          <a:ea typeface="+mn-ea"/>
          <a:cs typeface="+mn-cs"/>
          <a:sym typeface="Didot"/>
        </a:defRPr>
      </a:lvl7pPr>
      <a:lvl8pPr marL="0" marR="0" indent="0" algn="ctr" defTabSz="825500" rtl="0" latinLnBrk="0">
        <a:lnSpc>
          <a:spcPct val="100000"/>
        </a:lnSpc>
        <a:spcBef>
          <a:spcPts val="0"/>
        </a:spcBef>
        <a:spcAft>
          <a:spcPts val="0"/>
        </a:spcAft>
        <a:buClr>
          <a:srgbClr val="9A7865"/>
        </a:buClr>
        <a:buSzTx/>
        <a:buFontTx/>
        <a:buNone/>
        <a:tabLst/>
        <a:defRPr b="0" baseline="0" cap="none" i="0" spc="0" strike="noStrike" sz="10600" u="none">
          <a:solidFill>
            <a:srgbClr val="85604A"/>
          </a:solidFill>
          <a:uFillTx/>
          <a:latin typeface="+mn-lt"/>
          <a:ea typeface="+mn-ea"/>
          <a:cs typeface="+mn-cs"/>
          <a:sym typeface="Didot"/>
        </a:defRPr>
      </a:lvl8pPr>
      <a:lvl9pPr marL="0" marR="0" indent="0" algn="ctr" defTabSz="825500" rtl="0" latinLnBrk="0">
        <a:lnSpc>
          <a:spcPct val="100000"/>
        </a:lnSpc>
        <a:spcBef>
          <a:spcPts val="0"/>
        </a:spcBef>
        <a:spcAft>
          <a:spcPts val="0"/>
        </a:spcAft>
        <a:buClr>
          <a:srgbClr val="9A7865"/>
        </a:buClr>
        <a:buSzTx/>
        <a:buFontTx/>
        <a:buNone/>
        <a:tabLst/>
        <a:defRPr b="0" baseline="0" cap="none" i="0" spc="0" strike="noStrike" sz="10600" u="none">
          <a:solidFill>
            <a:srgbClr val="85604A"/>
          </a:solidFill>
          <a:uFillTx/>
          <a:latin typeface="+mn-lt"/>
          <a:ea typeface="+mn-ea"/>
          <a:cs typeface="+mn-cs"/>
          <a:sym typeface="Didot"/>
        </a:defRPr>
      </a:lvl9pPr>
    </p:titleStyle>
    <p:bodyStyle>
      <a:lvl1pPr marL="571500" marR="0" indent="-571500" algn="l" defTabSz="825500" rtl="0" latinLnBrk="0">
        <a:lnSpc>
          <a:spcPct val="100000"/>
        </a:lnSpc>
        <a:spcBef>
          <a:spcPts val="4500"/>
        </a:spcBef>
        <a:spcAft>
          <a:spcPts val="0"/>
        </a:spcAft>
        <a:buClr>
          <a:srgbClr val="9A7865"/>
        </a:buClr>
        <a:buSzPct val="40000"/>
        <a:buFontTx/>
        <a:buBlip>
          <a:blip r:embed="rId3"/>
        </a:buBlip>
        <a:tabLst/>
        <a:defRPr b="0" baseline="0" cap="none" i="0" spc="0" strike="noStrike" sz="5000" u="none">
          <a:solidFill>
            <a:srgbClr val="625B48"/>
          </a:solidFill>
          <a:uFillTx/>
          <a:latin typeface="+mn-lt"/>
          <a:ea typeface="+mn-ea"/>
          <a:cs typeface="+mn-cs"/>
          <a:sym typeface="Didot"/>
        </a:defRPr>
      </a:lvl1pPr>
      <a:lvl2pPr marL="1143000" marR="0" indent="-571500" algn="l" defTabSz="825500" rtl="0" latinLnBrk="0">
        <a:lnSpc>
          <a:spcPct val="100000"/>
        </a:lnSpc>
        <a:spcBef>
          <a:spcPts val="4500"/>
        </a:spcBef>
        <a:spcAft>
          <a:spcPts val="0"/>
        </a:spcAft>
        <a:buClr>
          <a:srgbClr val="9A7865"/>
        </a:buClr>
        <a:buSzPct val="40000"/>
        <a:buFontTx/>
        <a:buBlip>
          <a:blip r:embed="rId3"/>
        </a:buBlip>
        <a:tabLst/>
        <a:defRPr b="0" baseline="0" cap="none" i="0" spc="0" strike="noStrike" sz="5000" u="none">
          <a:solidFill>
            <a:srgbClr val="625B48"/>
          </a:solidFill>
          <a:uFillTx/>
          <a:latin typeface="+mn-lt"/>
          <a:ea typeface="+mn-ea"/>
          <a:cs typeface="+mn-cs"/>
          <a:sym typeface="Didot"/>
        </a:defRPr>
      </a:lvl2pPr>
      <a:lvl3pPr marL="1714500" marR="0" indent="-571500" algn="l" defTabSz="825500" rtl="0" latinLnBrk="0">
        <a:lnSpc>
          <a:spcPct val="100000"/>
        </a:lnSpc>
        <a:spcBef>
          <a:spcPts val="4500"/>
        </a:spcBef>
        <a:spcAft>
          <a:spcPts val="0"/>
        </a:spcAft>
        <a:buClr>
          <a:srgbClr val="9A7865"/>
        </a:buClr>
        <a:buSzPct val="40000"/>
        <a:buFontTx/>
        <a:buBlip>
          <a:blip r:embed="rId3"/>
        </a:buBlip>
        <a:tabLst/>
        <a:defRPr b="0" baseline="0" cap="none" i="0" spc="0" strike="noStrike" sz="5000" u="none">
          <a:solidFill>
            <a:srgbClr val="625B48"/>
          </a:solidFill>
          <a:uFillTx/>
          <a:latin typeface="+mn-lt"/>
          <a:ea typeface="+mn-ea"/>
          <a:cs typeface="+mn-cs"/>
          <a:sym typeface="Didot"/>
        </a:defRPr>
      </a:lvl3pPr>
      <a:lvl4pPr marL="2286000" marR="0" indent="-571500" algn="l" defTabSz="825500" rtl="0" latinLnBrk="0">
        <a:lnSpc>
          <a:spcPct val="100000"/>
        </a:lnSpc>
        <a:spcBef>
          <a:spcPts val="4500"/>
        </a:spcBef>
        <a:spcAft>
          <a:spcPts val="0"/>
        </a:spcAft>
        <a:buClr>
          <a:srgbClr val="9A7865"/>
        </a:buClr>
        <a:buSzPct val="40000"/>
        <a:buFontTx/>
        <a:buBlip>
          <a:blip r:embed="rId3"/>
        </a:buBlip>
        <a:tabLst/>
        <a:defRPr b="0" baseline="0" cap="none" i="0" spc="0" strike="noStrike" sz="5000" u="none">
          <a:solidFill>
            <a:srgbClr val="625B48"/>
          </a:solidFill>
          <a:uFillTx/>
          <a:latin typeface="+mn-lt"/>
          <a:ea typeface="+mn-ea"/>
          <a:cs typeface="+mn-cs"/>
          <a:sym typeface="Didot"/>
        </a:defRPr>
      </a:lvl4pPr>
      <a:lvl5pPr marL="2857500" marR="0" indent="-571500" algn="l" defTabSz="825500" rtl="0" latinLnBrk="0">
        <a:lnSpc>
          <a:spcPct val="100000"/>
        </a:lnSpc>
        <a:spcBef>
          <a:spcPts val="4500"/>
        </a:spcBef>
        <a:spcAft>
          <a:spcPts val="0"/>
        </a:spcAft>
        <a:buClr>
          <a:srgbClr val="9A7865"/>
        </a:buClr>
        <a:buSzPct val="40000"/>
        <a:buFontTx/>
        <a:buBlip>
          <a:blip r:embed="rId3"/>
        </a:buBlip>
        <a:tabLst/>
        <a:defRPr b="0" baseline="0" cap="none" i="0" spc="0" strike="noStrike" sz="5000" u="none">
          <a:solidFill>
            <a:srgbClr val="625B48"/>
          </a:solidFill>
          <a:uFillTx/>
          <a:latin typeface="+mn-lt"/>
          <a:ea typeface="+mn-ea"/>
          <a:cs typeface="+mn-cs"/>
          <a:sym typeface="Didot"/>
        </a:defRPr>
      </a:lvl5pPr>
      <a:lvl6pPr marL="3429000" marR="0" indent="-571500" algn="l" defTabSz="825500" rtl="0" latinLnBrk="0">
        <a:lnSpc>
          <a:spcPct val="100000"/>
        </a:lnSpc>
        <a:spcBef>
          <a:spcPts val="4500"/>
        </a:spcBef>
        <a:spcAft>
          <a:spcPts val="0"/>
        </a:spcAft>
        <a:buClr>
          <a:srgbClr val="9A7865"/>
        </a:buClr>
        <a:buSzPct val="40000"/>
        <a:buFontTx/>
        <a:buBlip>
          <a:blip r:embed="rId3"/>
        </a:buBlip>
        <a:tabLst/>
        <a:defRPr b="0" baseline="0" cap="none" i="0" spc="0" strike="noStrike" sz="5000" u="none">
          <a:solidFill>
            <a:srgbClr val="625B48"/>
          </a:solidFill>
          <a:uFillTx/>
          <a:latin typeface="+mn-lt"/>
          <a:ea typeface="+mn-ea"/>
          <a:cs typeface="+mn-cs"/>
          <a:sym typeface="Didot"/>
        </a:defRPr>
      </a:lvl6pPr>
      <a:lvl7pPr marL="4000500" marR="0" indent="-571500" algn="l" defTabSz="825500" rtl="0" latinLnBrk="0">
        <a:lnSpc>
          <a:spcPct val="100000"/>
        </a:lnSpc>
        <a:spcBef>
          <a:spcPts val="4500"/>
        </a:spcBef>
        <a:spcAft>
          <a:spcPts val="0"/>
        </a:spcAft>
        <a:buClr>
          <a:srgbClr val="9A7865"/>
        </a:buClr>
        <a:buSzPct val="40000"/>
        <a:buFontTx/>
        <a:buBlip>
          <a:blip r:embed="rId3"/>
        </a:buBlip>
        <a:tabLst/>
        <a:defRPr b="0" baseline="0" cap="none" i="0" spc="0" strike="noStrike" sz="5000" u="none">
          <a:solidFill>
            <a:srgbClr val="625B48"/>
          </a:solidFill>
          <a:uFillTx/>
          <a:latin typeface="+mn-lt"/>
          <a:ea typeface="+mn-ea"/>
          <a:cs typeface="+mn-cs"/>
          <a:sym typeface="Didot"/>
        </a:defRPr>
      </a:lvl7pPr>
      <a:lvl8pPr marL="4572000" marR="0" indent="-571500" algn="l" defTabSz="825500" rtl="0" latinLnBrk="0">
        <a:lnSpc>
          <a:spcPct val="100000"/>
        </a:lnSpc>
        <a:spcBef>
          <a:spcPts val="4500"/>
        </a:spcBef>
        <a:spcAft>
          <a:spcPts val="0"/>
        </a:spcAft>
        <a:buClr>
          <a:srgbClr val="9A7865"/>
        </a:buClr>
        <a:buSzPct val="40000"/>
        <a:buFontTx/>
        <a:buBlip>
          <a:blip r:embed="rId3"/>
        </a:buBlip>
        <a:tabLst/>
        <a:defRPr b="0" baseline="0" cap="none" i="0" spc="0" strike="noStrike" sz="5000" u="none">
          <a:solidFill>
            <a:srgbClr val="625B48"/>
          </a:solidFill>
          <a:uFillTx/>
          <a:latin typeface="+mn-lt"/>
          <a:ea typeface="+mn-ea"/>
          <a:cs typeface="+mn-cs"/>
          <a:sym typeface="Didot"/>
        </a:defRPr>
      </a:lvl8pPr>
      <a:lvl9pPr marL="5143500" marR="0" indent="-571500" algn="l" defTabSz="825500" rtl="0" latinLnBrk="0">
        <a:lnSpc>
          <a:spcPct val="100000"/>
        </a:lnSpc>
        <a:spcBef>
          <a:spcPts val="4500"/>
        </a:spcBef>
        <a:spcAft>
          <a:spcPts val="0"/>
        </a:spcAft>
        <a:buClr>
          <a:srgbClr val="9A7865"/>
        </a:buClr>
        <a:buSzPct val="40000"/>
        <a:buFontTx/>
        <a:buBlip>
          <a:blip r:embed="rId3"/>
        </a:buBlip>
        <a:tabLst/>
        <a:defRPr b="0" baseline="0" cap="none" i="0" spc="0" strike="noStrike" sz="5000" u="none">
          <a:solidFill>
            <a:srgbClr val="625B48"/>
          </a:solidFill>
          <a:uFillTx/>
          <a:latin typeface="+mn-lt"/>
          <a:ea typeface="+mn-ea"/>
          <a:cs typeface="+mn-cs"/>
          <a:sym typeface="Didot"/>
        </a:defRPr>
      </a:lvl9pPr>
    </p:bodyStyle>
    <p:otherStyle>
      <a:lvl1pPr marL="0" marR="0" indent="0" algn="ctr" defTabSz="825500" latinLnBrk="0">
        <a:lnSpc>
          <a:spcPct val="100000"/>
        </a:lnSpc>
        <a:spcBef>
          <a:spcPts val="0"/>
        </a:spcBef>
        <a:spcAft>
          <a:spcPts val="0"/>
        </a:spcAft>
        <a:buClr>
          <a:srgbClr val="9A7865"/>
        </a:buClr>
        <a:buSzTx/>
        <a:buFontTx/>
        <a:buNone/>
        <a:tabLst/>
        <a:defRPr b="1" baseline="0" cap="none" i="0" spc="0" strike="noStrike" sz="2400" u="none">
          <a:solidFill>
            <a:schemeClr val="tx1"/>
          </a:solidFill>
          <a:uFillTx/>
          <a:latin typeface="+mn-lt"/>
          <a:ea typeface="+mn-ea"/>
          <a:cs typeface="+mn-cs"/>
          <a:sym typeface="Didot"/>
        </a:defRPr>
      </a:lvl1pPr>
      <a:lvl2pPr marL="0" marR="0" indent="228600" algn="ctr" defTabSz="825500" latinLnBrk="0">
        <a:lnSpc>
          <a:spcPct val="100000"/>
        </a:lnSpc>
        <a:spcBef>
          <a:spcPts val="0"/>
        </a:spcBef>
        <a:spcAft>
          <a:spcPts val="0"/>
        </a:spcAft>
        <a:buClr>
          <a:srgbClr val="9A7865"/>
        </a:buClr>
        <a:buSzTx/>
        <a:buFontTx/>
        <a:buNone/>
        <a:tabLst/>
        <a:defRPr b="1" baseline="0" cap="none" i="0" spc="0" strike="noStrike" sz="2400" u="none">
          <a:solidFill>
            <a:schemeClr val="tx1"/>
          </a:solidFill>
          <a:uFillTx/>
          <a:latin typeface="+mn-lt"/>
          <a:ea typeface="+mn-ea"/>
          <a:cs typeface="+mn-cs"/>
          <a:sym typeface="Didot"/>
        </a:defRPr>
      </a:lvl2pPr>
      <a:lvl3pPr marL="0" marR="0" indent="457200" algn="ctr" defTabSz="825500" latinLnBrk="0">
        <a:lnSpc>
          <a:spcPct val="100000"/>
        </a:lnSpc>
        <a:spcBef>
          <a:spcPts val="0"/>
        </a:spcBef>
        <a:spcAft>
          <a:spcPts val="0"/>
        </a:spcAft>
        <a:buClr>
          <a:srgbClr val="9A7865"/>
        </a:buClr>
        <a:buSzTx/>
        <a:buFontTx/>
        <a:buNone/>
        <a:tabLst/>
        <a:defRPr b="1" baseline="0" cap="none" i="0" spc="0" strike="noStrike" sz="2400" u="none">
          <a:solidFill>
            <a:schemeClr val="tx1"/>
          </a:solidFill>
          <a:uFillTx/>
          <a:latin typeface="+mn-lt"/>
          <a:ea typeface="+mn-ea"/>
          <a:cs typeface="+mn-cs"/>
          <a:sym typeface="Didot"/>
        </a:defRPr>
      </a:lvl3pPr>
      <a:lvl4pPr marL="0" marR="0" indent="685800" algn="ctr" defTabSz="825500" latinLnBrk="0">
        <a:lnSpc>
          <a:spcPct val="100000"/>
        </a:lnSpc>
        <a:spcBef>
          <a:spcPts val="0"/>
        </a:spcBef>
        <a:spcAft>
          <a:spcPts val="0"/>
        </a:spcAft>
        <a:buClr>
          <a:srgbClr val="9A7865"/>
        </a:buClr>
        <a:buSzTx/>
        <a:buFontTx/>
        <a:buNone/>
        <a:tabLst/>
        <a:defRPr b="1" baseline="0" cap="none" i="0" spc="0" strike="noStrike" sz="2400" u="none">
          <a:solidFill>
            <a:schemeClr val="tx1"/>
          </a:solidFill>
          <a:uFillTx/>
          <a:latin typeface="+mn-lt"/>
          <a:ea typeface="+mn-ea"/>
          <a:cs typeface="+mn-cs"/>
          <a:sym typeface="Didot"/>
        </a:defRPr>
      </a:lvl4pPr>
      <a:lvl5pPr marL="0" marR="0" indent="914400" algn="ctr" defTabSz="825500" latinLnBrk="0">
        <a:lnSpc>
          <a:spcPct val="100000"/>
        </a:lnSpc>
        <a:spcBef>
          <a:spcPts val="0"/>
        </a:spcBef>
        <a:spcAft>
          <a:spcPts val="0"/>
        </a:spcAft>
        <a:buClr>
          <a:srgbClr val="9A7865"/>
        </a:buClr>
        <a:buSzTx/>
        <a:buFontTx/>
        <a:buNone/>
        <a:tabLst/>
        <a:defRPr b="1" baseline="0" cap="none" i="0" spc="0" strike="noStrike" sz="2400" u="none">
          <a:solidFill>
            <a:schemeClr val="tx1"/>
          </a:solidFill>
          <a:uFillTx/>
          <a:latin typeface="+mn-lt"/>
          <a:ea typeface="+mn-ea"/>
          <a:cs typeface="+mn-cs"/>
          <a:sym typeface="Didot"/>
        </a:defRPr>
      </a:lvl5pPr>
      <a:lvl6pPr marL="0" marR="0" indent="1143000" algn="ctr" defTabSz="825500" latinLnBrk="0">
        <a:lnSpc>
          <a:spcPct val="100000"/>
        </a:lnSpc>
        <a:spcBef>
          <a:spcPts val="0"/>
        </a:spcBef>
        <a:spcAft>
          <a:spcPts val="0"/>
        </a:spcAft>
        <a:buClr>
          <a:srgbClr val="9A7865"/>
        </a:buClr>
        <a:buSzTx/>
        <a:buFontTx/>
        <a:buNone/>
        <a:tabLst/>
        <a:defRPr b="1" baseline="0" cap="none" i="0" spc="0" strike="noStrike" sz="2400" u="none">
          <a:solidFill>
            <a:schemeClr val="tx1"/>
          </a:solidFill>
          <a:uFillTx/>
          <a:latin typeface="+mn-lt"/>
          <a:ea typeface="+mn-ea"/>
          <a:cs typeface="+mn-cs"/>
          <a:sym typeface="Didot"/>
        </a:defRPr>
      </a:lvl6pPr>
      <a:lvl7pPr marL="0" marR="0" indent="1371600" algn="ctr" defTabSz="825500" latinLnBrk="0">
        <a:lnSpc>
          <a:spcPct val="100000"/>
        </a:lnSpc>
        <a:spcBef>
          <a:spcPts val="0"/>
        </a:spcBef>
        <a:spcAft>
          <a:spcPts val="0"/>
        </a:spcAft>
        <a:buClr>
          <a:srgbClr val="9A7865"/>
        </a:buClr>
        <a:buSzTx/>
        <a:buFontTx/>
        <a:buNone/>
        <a:tabLst/>
        <a:defRPr b="1" baseline="0" cap="none" i="0" spc="0" strike="noStrike" sz="2400" u="none">
          <a:solidFill>
            <a:schemeClr val="tx1"/>
          </a:solidFill>
          <a:uFillTx/>
          <a:latin typeface="+mn-lt"/>
          <a:ea typeface="+mn-ea"/>
          <a:cs typeface="+mn-cs"/>
          <a:sym typeface="Didot"/>
        </a:defRPr>
      </a:lvl7pPr>
      <a:lvl8pPr marL="0" marR="0" indent="1600200" algn="ctr" defTabSz="825500" latinLnBrk="0">
        <a:lnSpc>
          <a:spcPct val="100000"/>
        </a:lnSpc>
        <a:spcBef>
          <a:spcPts val="0"/>
        </a:spcBef>
        <a:spcAft>
          <a:spcPts val="0"/>
        </a:spcAft>
        <a:buClr>
          <a:srgbClr val="9A7865"/>
        </a:buClr>
        <a:buSzTx/>
        <a:buFontTx/>
        <a:buNone/>
        <a:tabLst/>
        <a:defRPr b="1" baseline="0" cap="none" i="0" spc="0" strike="noStrike" sz="2400" u="none">
          <a:solidFill>
            <a:schemeClr val="tx1"/>
          </a:solidFill>
          <a:uFillTx/>
          <a:latin typeface="+mn-lt"/>
          <a:ea typeface="+mn-ea"/>
          <a:cs typeface="+mn-cs"/>
          <a:sym typeface="Didot"/>
        </a:defRPr>
      </a:lvl8pPr>
      <a:lvl9pPr marL="0" marR="0" indent="1828800" algn="ctr" defTabSz="825500" latinLnBrk="0">
        <a:lnSpc>
          <a:spcPct val="100000"/>
        </a:lnSpc>
        <a:spcBef>
          <a:spcPts val="0"/>
        </a:spcBef>
        <a:spcAft>
          <a:spcPts val="0"/>
        </a:spcAft>
        <a:buClr>
          <a:srgbClr val="9A7865"/>
        </a:buClr>
        <a:buSzTx/>
        <a:buFontTx/>
        <a:buNone/>
        <a:tabLst/>
        <a:defRPr b="1" baseline="0" cap="none" i="0" spc="0" strike="noStrike" sz="2400" u="none">
          <a:solidFill>
            <a:schemeClr val="tx1"/>
          </a:solidFill>
          <a:uFillTx/>
          <a:latin typeface="+mn-lt"/>
          <a:ea typeface="+mn-ea"/>
          <a:cs typeface="+mn-cs"/>
          <a:sym typeface="Dido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4.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14.png"/><Relationship Id="rId4"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1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17.png"/><Relationship Id="rId4" Type="http://schemas.openxmlformats.org/officeDocument/2006/relationships/image" Target="../media/image1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1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5.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20.png"/><Relationship Id="rId4" Type="http://schemas.openxmlformats.org/officeDocument/2006/relationships/image" Target="../media/image2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2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image" Target="../media/image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image" Target="../media/image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 Id="rId3"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 Id="rId3"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jpeg"/><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 Id="rId3"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BrideBook"/>
          <p:cNvSpPr txBox="1"/>
          <p:nvPr>
            <p:ph type="ctrTitle"/>
          </p:nvPr>
        </p:nvSpPr>
        <p:spPr>
          <a:prstGeom prst="rect">
            <a:avLst/>
          </a:prstGeom>
        </p:spPr>
        <p:txBody>
          <a:bodyPr/>
          <a:lstStyle/>
          <a:p>
            <a:pPr/>
            <a:r>
              <a:t>BrideBook</a:t>
            </a:r>
          </a:p>
        </p:txBody>
      </p:sp>
      <p:sp>
        <p:nvSpPr>
          <p:cNvPr id="120" name="A/B test And Analytics"/>
          <p:cNvSpPr txBox="1"/>
          <p:nvPr>
            <p:ph type="subTitle" sz="quarter" idx="1"/>
          </p:nvPr>
        </p:nvSpPr>
        <p:spPr>
          <a:prstGeom prst="rect">
            <a:avLst/>
          </a:prstGeom>
        </p:spPr>
        <p:txBody>
          <a:bodyPr/>
          <a:lstStyle/>
          <a:p>
            <a:pPr/>
            <a:r>
              <a:t>A/B test And Analytics</a:t>
            </a:r>
          </a:p>
        </p:txBody>
      </p:sp>
      <p:pic>
        <p:nvPicPr>
          <p:cNvPr id="121" name="Gold-Badge.png.png" descr="Gold-Badge.png.png"/>
          <p:cNvPicPr>
            <a:picLocks noChangeAspect="0"/>
          </p:cNvPicPr>
          <p:nvPr/>
        </p:nvPicPr>
        <p:blipFill>
          <a:blip r:embed="rId2">
            <a:extLst/>
          </a:blip>
          <a:stretch>
            <a:fillRect/>
          </a:stretch>
        </p:blipFill>
        <p:spPr>
          <a:xfrm>
            <a:off x="21509257" y="558229"/>
            <a:ext cx="2365941" cy="2340541"/>
          </a:xfrm>
          <a:prstGeom prst="rect">
            <a:avLst/>
          </a:prstGeom>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rates imply that 95% and 92% of total visits on  our digital assets resulted in the intended user  actions, as variant 2 in our case hid the text of variant 2"/>
          <p:cNvSpPr txBox="1"/>
          <p:nvPr>
            <p:ph type="body" idx="1"/>
          </p:nvPr>
        </p:nvSpPr>
        <p:spPr>
          <a:xfrm>
            <a:off x="697753" y="118398"/>
            <a:ext cx="22988494" cy="15411249"/>
          </a:xfrm>
          <a:prstGeom prst="rect">
            <a:avLst/>
          </a:prstGeom>
        </p:spPr>
        <p:txBody>
          <a:bodyPr/>
          <a:lstStyle/>
          <a:p>
            <a:pPr marL="228600" indent="-228600" defTabSz="457200">
              <a:lnSpc>
                <a:spcPct val="130000"/>
              </a:lnSpc>
              <a:spcBef>
                <a:spcPts val="1200"/>
              </a:spcBef>
              <a:buClrTx/>
              <a:buSzPct val="100000"/>
              <a:buChar char="•"/>
              <a:defRPr b="1" sz="3800">
                <a:solidFill>
                  <a:schemeClr val="accent4">
                    <a:hueOff val="30829"/>
                    <a:satOff val="-18823"/>
                    <a:lumOff val="-15098"/>
                  </a:schemeClr>
                </a:solidFill>
                <a:latin typeface="Times New Roman"/>
                <a:ea typeface="Times New Roman"/>
                <a:cs typeface="Times New Roman"/>
                <a:sym typeface="Times New Roman"/>
              </a:defRPr>
            </a:pPr>
            <a:r>
              <a:t>rates imply that 95% and 92% of total visits on</a:t>
            </a:r>
            <a:br/>
            <a:r>
              <a:t> our digital assets resulted in the intended user</a:t>
            </a:r>
            <a:br/>
            <a:r>
              <a:t> actions, as variant 2 in our case hid the text of variant 2</a:t>
            </a:r>
          </a:p>
        </p:txBody>
      </p:sp>
      <p:pic>
        <p:nvPicPr>
          <p:cNvPr id="169" name="output3.png" descr="output3.png"/>
          <p:cNvPicPr>
            <a:picLocks noChangeAspect="1"/>
          </p:cNvPicPr>
          <p:nvPr/>
        </p:nvPicPr>
        <p:blipFill>
          <a:blip r:embed="rId2">
            <a:extLst/>
          </a:blip>
          <a:stretch>
            <a:fillRect/>
          </a:stretch>
        </p:blipFill>
        <p:spPr>
          <a:xfrm>
            <a:off x="13299527" y="664375"/>
            <a:ext cx="7740697" cy="6183659"/>
          </a:xfrm>
          <a:prstGeom prst="rect">
            <a:avLst/>
          </a:prstGeom>
          <a:ln w="12700">
            <a:miter lim="400000"/>
          </a:ln>
        </p:spPr>
      </p:pic>
      <p:pic>
        <p:nvPicPr>
          <p:cNvPr id="170" name="Gold-Badge.png.png" descr="Gold-Badge.png.png"/>
          <p:cNvPicPr>
            <a:picLocks noChangeAspect="0"/>
          </p:cNvPicPr>
          <p:nvPr/>
        </p:nvPicPr>
        <p:blipFill>
          <a:blip r:embed="rId3">
            <a:extLst/>
          </a:blip>
          <a:stretch>
            <a:fillRect/>
          </a:stretch>
        </p:blipFill>
        <p:spPr>
          <a:xfrm>
            <a:off x="21509257" y="558229"/>
            <a:ext cx="2365942" cy="2340541"/>
          </a:xfrm>
          <a:prstGeom prst="rect">
            <a:avLst/>
          </a:prstGeom>
        </p:spPr>
      </p:pic>
      <p:pic>
        <p:nvPicPr>
          <p:cNvPr id="171" name="output4.png" descr="output4.png"/>
          <p:cNvPicPr>
            <a:picLocks noChangeAspect="1"/>
          </p:cNvPicPr>
          <p:nvPr/>
        </p:nvPicPr>
        <p:blipFill>
          <a:blip r:embed="rId4">
            <a:extLst/>
          </a:blip>
          <a:stretch>
            <a:fillRect/>
          </a:stretch>
        </p:blipFill>
        <p:spPr>
          <a:xfrm>
            <a:off x="13299527" y="6908915"/>
            <a:ext cx="7740697" cy="6087450"/>
          </a:xfrm>
          <a:prstGeom prst="rect">
            <a:avLst/>
          </a:prstGeom>
          <a:ln w="12700">
            <a:miter lim="400000"/>
          </a:ln>
        </p:spPr>
      </p:pic>
      <p:sp>
        <p:nvSpPr>
          <p:cNvPr id="172" name="Conversion Rate:"/>
          <p:cNvSpPr txBox="1"/>
          <p:nvPr/>
        </p:nvSpPr>
        <p:spPr>
          <a:xfrm>
            <a:off x="768342" y="1235384"/>
            <a:ext cx="5624679" cy="986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Conversion Rate: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ANOVA F-statistic: Compares group means to variability.  F-statistic 13.09. A higher F-statistic indicates a greater  difference between group means than group variance.…"/>
          <p:cNvSpPr txBox="1"/>
          <p:nvPr>
            <p:ph type="body" idx="1"/>
          </p:nvPr>
        </p:nvSpPr>
        <p:spPr>
          <a:xfrm>
            <a:off x="697753" y="118398"/>
            <a:ext cx="22988494" cy="15411249"/>
          </a:xfrm>
          <a:prstGeom prst="rect">
            <a:avLst/>
          </a:prstGeom>
        </p:spPr>
        <p:txBody>
          <a:bodyPr/>
          <a:lstStyle/>
          <a:p>
            <a:pPr marL="228600" indent="-228600" defTabSz="457200">
              <a:lnSpc>
                <a:spcPct val="130000"/>
              </a:lnSpc>
              <a:spcBef>
                <a:spcPts val="1200"/>
              </a:spcBef>
              <a:buClrTx/>
              <a:buSzPct val="100000"/>
              <a:buChar char="•"/>
              <a:defRPr b="1" sz="3400">
                <a:solidFill>
                  <a:schemeClr val="accent4">
                    <a:hueOff val="30829"/>
                    <a:satOff val="-18823"/>
                    <a:lumOff val="-15098"/>
                  </a:schemeClr>
                </a:solidFill>
                <a:latin typeface="Times New Roman"/>
                <a:ea typeface="Times New Roman"/>
                <a:cs typeface="Times New Roman"/>
                <a:sym typeface="Times New Roman"/>
              </a:defRPr>
            </a:pPr>
            <a:r>
              <a:t>ANOVA F-statistic: Compares group means to variability.</a:t>
            </a:r>
            <a:br/>
            <a:r>
              <a:t> F-statistic 13.09. A higher F-statistic indicates a greater </a:t>
            </a:r>
            <a:br/>
            <a:r>
              <a:t>difference between group means than group variance.</a:t>
            </a:r>
            <a:br/>
            <a:br/>
            <a:br/>
          </a:p>
          <a:p>
            <a:pPr marL="228600" indent="-228600" defTabSz="457200">
              <a:lnSpc>
                <a:spcPct val="130000"/>
              </a:lnSpc>
              <a:spcBef>
                <a:spcPts val="1200"/>
              </a:spcBef>
              <a:buClrTx/>
              <a:buSzPct val="100000"/>
              <a:buChar char="•"/>
              <a:defRPr b="1" sz="3400">
                <a:solidFill>
                  <a:schemeClr val="accent4">
                    <a:hueOff val="30829"/>
                    <a:satOff val="-18823"/>
                    <a:lumOff val="-15098"/>
                  </a:schemeClr>
                </a:solidFill>
                <a:latin typeface="Times New Roman"/>
                <a:ea typeface="Times New Roman"/>
                <a:cs typeface="Times New Roman"/>
                <a:sym typeface="Times New Roman"/>
              </a:defRPr>
            </a:pPr>
            <a:r>
              <a:t>P-value: the probability of receiving the reported results</a:t>
            </a:r>
            <a:br/>
            <a:r>
              <a:t> (or worse) assuming no genuine difference between</a:t>
            </a:r>
            <a:br/>
            <a:r>
              <a:t> group means. It's 0.00010636707864934412. </a:t>
            </a:r>
            <a:br/>
            <a:r>
              <a:t>This p-value (less than 0.05) suggests statistically</a:t>
            </a:r>
            <a:br/>
            <a:r>
              <a:t> significant group mean variation.</a:t>
            </a:r>
          </a:p>
        </p:txBody>
      </p:sp>
      <p:pic>
        <p:nvPicPr>
          <p:cNvPr id="175" name="Gold-Badge.png.png" descr="Gold-Badge.png.png"/>
          <p:cNvPicPr>
            <a:picLocks noChangeAspect="0"/>
          </p:cNvPicPr>
          <p:nvPr/>
        </p:nvPicPr>
        <p:blipFill>
          <a:blip r:embed="rId2">
            <a:extLst/>
          </a:blip>
          <a:stretch>
            <a:fillRect/>
          </a:stretch>
        </p:blipFill>
        <p:spPr>
          <a:xfrm>
            <a:off x="21509257" y="558229"/>
            <a:ext cx="2365942" cy="2340541"/>
          </a:xfrm>
          <a:prstGeom prst="rect">
            <a:avLst/>
          </a:prstGeom>
        </p:spPr>
      </p:pic>
      <p:sp>
        <p:nvSpPr>
          <p:cNvPr id="176" name="Hypothesis testing:"/>
          <p:cNvSpPr txBox="1"/>
          <p:nvPr/>
        </p:nvSpPr>
        <p:spPr>
          <a:xfrm>
            <a:off x="461460" y="1235384"/>
            <a:ext cx="6238444" cy="986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Hypothesis testing:</a:t>
            </a:r>
          </a:p>
        </p:txBody>
      </p:sp>
      <p:pic>
        <p:nvPicPr>
          <p:cNvPr id="177" name="Image 25-07-2023 at 6.36 AM.jpg" descr="Image 25-07-2023 at 6.36 AM.jpg"/>
          <p:cNvPicPr>
            <a:picLocks noChangeAspect="1"/>
          </p:cNvPicPr>
          <p:nvPr/>
        </p:nvPicPr>
        <p:blipFill>
          <a:blip r:embed="rId3">
            <a:extLst/>
          </a:blip>
          <a:stretch>
            <a:fillRect/>
          </a:stretch>
        </p:blipFill>
        <p:spPr>
          <a:xfrm>
            <a:off x="12102028" y="3306421"/>
            <a:ext cx="13150835" cy="984476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English users dominate. Scotland, Wales However, England has the biggest user density, thus growth ambitions may include other countries!"/>
          <p:cNvSpPr txBox="1"/>
          <p:nvPr>
            <p:ph type="body" idx="1"/>
          </p:nvPr>
        </p:nvSpPr>
        <p:spPr>
          <a:xfrm>
            <a:off x="697753" y="118398"/>
            <a:ext cx="22988494" cy="15411249"/>
          </a:xfrm>
          <a:prstGeom prst="rect">
            <a:avLst/>
          </a:prstGeom>
        </p:spPr>
        <p:txBody>
          <a:bodyPr/>
          <a:lstStyle/>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r>
              <a:t>English users dominate. Scotland, Wales However, England has the biggest user density, thus growth ambitions may include other countries!</a:t>
            </a:r>
          </a:p>
        </p:txBody>
      </p:sp>
      <p:pic>
        <p:nvPicPr>
          <p:cNvPr id="180" name="Gold-Badge.png.png" descr="Gold-Badge.png.png"/>
          <p:cNvPicPr>
            <a:picLocks noChangeAspect="0"/>
          </p:cNvPicPr>
          <p:nvPr/>
        </p:nvPicPr>
        <p:blipFill>
          <a:blip r:embed="rId2">
            <a:extLst/>
          </a:blip>
          <a:stretch>
            <a:fillRect/>
          </a:stretch>
        </p:blipFill>
        <p:spPr>
          <a:xfrm>
            <a:off x="21509257" y="558229"/>
            <a:ext cx="2365942" cy="2340541"/>
          </a:xfrm>
          <a:prstGeom prst="rect">
            <a:avLst/>
          </a:prstGeom>
        </p:spPr>
      </p:pic>
      <p:sp>
        <p:nvSpPr>
          <p:cNvPr id="181" name="Exploratory Analysis"/>
          <p:cNvSpPr txBox="1"/>
          <p:nvPr/>
        </p:nvSpPr>
        <p:spPr>
          <a:xfrm>
            <a:off x="808504" y="1235384"/>
            <a:ext cx="6711392" cy="986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Exploratory Analysis</a:t>
            </a:r>
          </a:p>
        </p:txBody>
      </p:sp>
      <p:pic>
        <p:nvPicPr>
          <p:cNvPr id="182" name="EDAoutput1.png" descr="EDAoutput1.png"/>
          <p:cNvPicPr>
            <a:picLocks noChangeAspect="1"/>
          </p:cNvPicPr>
          <p:nvPr/>
        </p:nvPicPr>
        <p:blipFill>
          <a:blip r:embed="rId3">
            <a:extLst/>
          </a:blip>
          <a:stretch>
            <a:fillRect/>
          </a:stretch>
        </p:blipFill>
        <p:spPr>
          <a:xfrm>
            <a:off x="10689693" y="567282"/>
            <a:ext cx="10072680" cy="622415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Iphone(with safari) is the most common device used with around 600 users compared to around 400 users of Android(with chrome)"/>
          <p:cNvSpPr txBox="1"/>
          <p:nvPr>
            <p:ph type="body" idx="1"/>
          </p:nvPr>
        </p:nvSpPr>
        <p:spPr>
          <a:xfrm>
            <a:off x="697753" y="118398"/>
            <a:ext cx="22988494" cy="15411249"/>
          </a:xfrm>
          <a:prstGeom prst="rect">
            <a:avLst/>
          </a:prstGeom>
        </p:spPr>
        <p:txBody>
          <a:bodyPr/>
          <a:lstStyle/>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r>
              <a:t>Iphone(with safari) is the most common device used with around 600 users compared to around 400 users of Android(with chrome)</a:t>
            </a:r>
          </a:p>
        </p:txBody>
      </p:sp>
      <p:pic>
        <p:nvPicPr>
          <p:cNvPr id="185" name="Gold-Badge.png.png" descr="Gold-Badge.png.png"/>
          <p:cNvPicPr>
            <a:picLocks noChangeAspect="0"/>
          </p:cNvPicPr>
          <p:nvPr/>
        </p:nvPicPr>
        <p:blipFill>
          <a:blip r:embed="rId2">
            <a:extLst/>
          </a:blip>
          <a:stretch>
            <a:fillRect/>
          </a:stretch>
        </p:blipFill>
        <p:spPr>
          <a:xfrm>
            <a:off x="21509257" y="558229"/>
            <a:ext cx="2365942" cy="2340541"/>
          </a:xfrm>
          <a:prstGeom prst="rect">
            <a:avLst/>
          </a:prstGeom>
        </p:spPr>
      </p:pic>
      <p:sp>
        <p:nvSpPr>
          <p:cNvPr id="186" name="Exploratory Analysis"/>
          <p:cNvSpPr txBox="1"/>
          <p:nvPr/>
        </p:nvSpPr>
        <p:spPr>
          <a:xfrm>
            <a:off x="808504" y="1235384"/>
            <a:ext cx="6711392" cy="986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Exploratory Analysis</a:t>
            </a:r>
          </a:p>
        </p:txBody>
      </p:sp>
      <p:pic>
        <p:nvPicPr>
          <p:cNvPr id="187" name="EDAoutputDevice.png" descr="EDAoutputDevice.png"/>
          <p:cNvPicPr>
            <a:picLocks noChangeAspect="1"/>
          </p:cNvPicPr>
          <p:nvPr/>
        </p:nvPicPr>
        <p:blipFill>
          <a:blip r:embed="rId3">
            <a:extLst/>
          </a:blip>
          <a:stretch>
            <a:fillRect/>
          </a:stretch>
        </p:blipFill>
        <p:spPr>
          <a:xfrm>
            <a:off x="9717162" y="476400"/>
            <a:ext cx="10790135" cy="6861689"/>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The relation and assess user ratios for each feature. The next graph illustrates that people who add the city are more likely to search &quot;CTA&quot; (orange bar)."/>
          <p:cNvSpPr txBox="1"/>
          <p:nvPr>
            <p:ph type="body" idx="1"/>
          </p:nvPr>
        </p:nvSpPr>
        <p:spPr>
          <a:xfrm>
            <a:off x="697753" y="118398"/>
            <a:ext cx="22988494" cy="15411249"/>
          </a:xfrm>
          <a:prstGeom prst="rect">
            <a:avLst/>
          </a:prstGeom>
        </p:spPr>
        <p:txBody>
          <a:bodyPr/>
          <a:lstStyle/>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r>
              <a:t>The relation and assess user ratios for each feature. The next graph illustrates that people who add the city are more likely to search "CTA" (orange bar).</a:t>
            </a:r>
          </a:p>
        </p:txBody>
      </p:sp>
      <p:pic>
        <p:nvPicPr>
          <p:cNvPr id="190" name="Gold-Badge.png.png" descr="Gold-Badge.png.png"/>
          <p:cNvPicPr>
            <a:picLocks noChangeAspect="0"/>
          </p:cNvPicPr>
          <p:nvPr/>
        </p:nvPicPr>
        <p:blipFill>
          <a:blip r:embed="rId2">
            <a:extLst/>
          </a:blip>
          <a:stretch>
            <a:fillRect/>
          </a:stretch>
        </p:blipFill>
        <p:spPr>
          <a:xfrm>
            <a:off x="21509257" y="558229"/>
            <a:ext cx="2365942" cy="2340541"/>
          </a:xfrm>
          <a:prstGeom prst="rect">
            <a:avLst/>
          </a:prstGeom>
        </p:spPr>
      </p:pic>
      <p:sp>
        <p:nvSpPr>
          <p:cNvPr id="191" name="Exploratory Analysis"/>
          <p:cNvSpPr txBox="1"/>
          <p:nvPr/>
        </p:nvSpPr>
        <p:spPr>
          <a:xfrm>
            <a:off x="808504" y="1235384"/>
            <a:ext cx="6711392" cy="986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Exploratory Analysis</a:t>
            </a:r>
          </a:p>
        </p:txBody>
      </p:sp>
      <p:pic>
        <p:nvPicPr>
          <p:cNvPr id="192" name="EDAoutputCity.png" descr="EDAoutputCity.png"/>
          <p:cNvPicPr>
            <a:picLocks noChangeAspect="1"/>
          </p:cNvPicPr>
          <p:nvPr/>
        </p:nvPicPr>
        <p:blipFill>
          <a:blip r:embed="rId3">
            <a:extLst/>
          </a:blip>
          <a:stretch>
            <a:fillRect/>
          </a:stretch>
        </p:blipFill>
        <p:spPr>
          <a:xfrm>
            <a:off x="11310181" y="800455"/>
            <a:ext cx="10116678" cy="643342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Finish on boarding users are more likely to have completed the city location stage. with a sizable portion of individuals bypassing the &quot;location&quot; stage."/>
          <p:cNvSpPr txBox="1"/>
          <p:nvPr>
            <p:ph type="body" idx="1"/>
          </p:nvPr>
        </p:nvSpPr>
        <p:spPr>
          <a:xfrm>
            <a:off x="697753" y="118398"/>
            <a:ext cx="22988494" cy="15411249"/>
          </a:xfrm>
          <a:prstGeom prst="rect">
            <a:avLst/>
          </a:prstGeom>
        </p:spPr>
        <p:txBody>
          <a:bodyPr/>
          <a:lstStyle/>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r>
              <a:t>Finish on boarding users are more likely to have completed the city location stage. with a sizable portion of individuals bypassing the "location" stage.</a:t>
            </a:r>
          </a:p>
        </p:txBody>
      </p:sp>
      <p:pic>
        <p:nvPicPr>
          <p:cNvPr id="195" name="Gold-Badge.png.png" descr="Gold-Badge.png.png"/>
          <p:cNvPicPr>
            <a:picLocks noChangeAspect="0"/>
          </p:cNvPicPr>
          <p:nvPr/>
        </p:nvPicPr>
        <p:blipFill>
          <a:blip r:embed="rId2">
            <a:extLst/>
          </a:blip>
          <a:stretch>
            <a:fillRect/>
          </a:stretch>
        </p:blipFill>
        <p:spPr>
          <a:xfrm>
            <a:off x="21509257" y="558229"/>
            <a:ext cx="2365942" cy="2340541"/>
          </a:xfrm>
          <a:prstGeom prst="rect">
            <a:avLst/>
          </a:prstGeom>
        </p:spPr>
      </p:pic>
      <p:sp>
        <p:nvSpPr>
          <p:cNvPr id="196" name="Exploratory Analysis"/>
          <p:cNvSpPr txBox="1"/>
          <p:nvPr/>
        </p:nvSpPr>
        <p:spPr>
          <a:xfrm>
            <a:off x="808504" y="1235384"/>
            <a:ext cx="6711392" cy="986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Exploratory Analysis</a:t>
            </a:r>
          </a:p>
        </p:txBody>
      </p:sp>
      <p:pic>
        <p:nvPicPr>
          <p:cNvPr id="197" name="Locationoutput.png" descr="Locationoutput.png"/>
          <p:cNvPicPr>
            <a:picLocks noChangeAspect="0"/>
          </p:cNvPicPr>
          <p:nvPr/>
        </p:nvPicPr>
        <p:blipFill>
          <a:blip r:embed="rId3">
            <a:extLst/>
          </a:blip>
          <a:stretch>
            <a:fillRect/>
          </a:stretch>
        </p:blipFill>
        <p:spPr>
          <a:xfrm>
            <a:off x="10021280" y="770924"/>
            <a:ext cx="10947314" cy="7147764"/>
          </a:xfrm>
          <a:prstGeom prst="rect">
            <a:avLst/>
          </a:prstGeom>
          <a:effectLst>
            <a:outerShdw sx="100000" sy="100000" kx="0" ky="0" algn="b" rotWithShape="0" blurRad="50800" dist="25400" dir="5400000">
              <a:srgbClr val="000000">
                <a:alpha val="40000"/>
              </a:srgbClr>
            </a:outerShdw>
          </a:effectLst>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As can be seen in the graphs, users who added  the budget went on to be on board and Search  CTA, demonstrating the feature's influence  and significance."/>
          <p:cNvSpPr txBox="1"/>
          <p:nvPr>
            <p:ph type="body" idx="1"/>
          </p:nvPr>
        </p:nvSpPr>
        <p:spPr>
          <a:xfrm>
            <a:off x="697753" y="118398"/>
            <a:ext cx="22988494" cy="15411249"/>
          </a:xfrm>
          <a:prstGeom prst="rect">
            <a:avLst/>
          </a:prstGeom>
        </p:spPr>
        <p:txBody>
          <a:bodyPr/>
          <a:lstStyle/>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r>
              <a:t>As can be seen in the graphs, users who added </a:t>
            </a:r>
            <a:br/>
            <a:r>
              <a:t>the budget went on to be on board and Search</a:t>
            </a:r>
            <a:br/>
            <a:r>
              <a:t> CTA, demonstrating the feature's influence</a:t>
            </a:r>
            <a:br/>
            <a:r>
              <a:t> and significance.</a:t>
            </a:r>
          </a:p>
        </p:txBody>
      </p:sp>
      <p:pic>
        <p:nvPicPr>
          <p:cNvPr id="200" name="Gold-Badge.png.png" descr="Gold-Badge.png.png"/>
          <p:cNvPicPr>
            <a:picLocks noChangeAspect="0"/>
          </p:cNvPicPr>
          <p:nvPr/>
        </p:nvPicPr>
        <p:blipFill>
          <a:blip r:embed="rId2">
            <a:extLst/>
          </a:blip>
          <a:stretch>
            <a:fillRect/>
          </a:stretch>
        </p:blipFill>
        <p:spPr>
          <a:xfrm>
            <a:off x="21509257" y="558229"/>
            <a:ext cx="2365942" cy="2340541"/>
          </a:xfrm>
          <a:prstGeom prst="rect">
            <a:avLst/>
          </a:prstGeom>
        </p:spPr>
      </p:pic>
      <p:sp>
        <p:nvSpPr>
          <p:cNvPr id="201" name="Exploratory Analysis"/>
          <p:cNvSpPr txBox="1"/>
          <p:nvPr/>
        </p:nvSpPr>
        <p:spPr>
          <a:xfrm>
            <a:off x="808504" y="1235384"/>
            <a:ext cx="6711392" cy="986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Exploratory Analysis</a:t>
            </a:r>
          </a:p>
        </p:txBody>
      </p:sp>
      <p:pic>
        <p:nvPicPr>
          <p:cNvPr id="202" name="Budjetoutput2.png" descr="Budjetoutput2.png"/>
          <p:cNvPicPr>
            <a:picLocks noChangeAspect="0"/>
          </p:cNvPicPr>
          <p:nvPr/>
        </p:nvPicPr>
        <p:blipFill>
          <a:blip r:embed="rId3">
            <a:extLst/>
          </a:blip>
          <a:stretch>
            <a:fillRect/>
          </a:stretch>
        </p:blipFill>
        <p:spPr>
          <a:xfrm>
            <a:off x="12032514" y="895334"/>
            <a:ext cx="9528111" cy="6245261"/>
          </a:xfrm>
          <a:prstGeom prst="rect">
            <a:avLst/>
          </a:prstGeom>
          <a:effectLst>
            <a:outerShdw sx="100000" sy="100000" kx="0" ky="0" algn="b" rotWithShape="0" blurRad="50800" dist="25400" dir="5400000">
              <a:srgbClr val="000000">
                <a:alpha val="40000"/>
              </a:srgbClr>
            </a:outerShdw>
          </a:effectLst>
        </p:spPr>
      </p:pic>
      <p:pic>
        <p:nvPicPr>
          <p:cNvPr id="203" name="Budjetoutput.png" descr="Budjetoutput.png"/>
          <p:cNvPicPr>
            <a:picLocks noChangeAspect="0"/>
          </p:cNvPicPr>
          <p:nvPr/>
        </p:nvPicPr>
        <p:blipFill>
          <a:blip r:embed="rId4">
            <a:extLst/>
          </a:blip>
          <a:stretch>
            <a:fillRect/>
          </a:stretch>
        </p:blipFill>
        <p:spPr>
          <a:xfrm>
            <a:off x="12032514" y="7102079"/>
            <a:ext cx="9528111" cy="6245261"/>
          </a:xfrm>
          <a:prstGeom prst="rect">
            <a:avLst/>
          </a:prstGeom>
          <a:effectLst>
            <a:outerShdw sx="100000" sy="100000" kx="0" ky="0" algn="b" rotWithShape="0" blurRad="50800" dist="25400" dir="5400000">
              <a:srgbClr val="000000">
                <a:alpha val="40000"/>
              </a:srgbClr>
            </a:outerShdw>
          </a:effectLst>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When it comes to the invite collaborators option,  data reveals that customers who didn't use  it are still motivated to get on board and  keep looking."/>
          <p:cNvSpPr txBox="1"/>
          <p:nvPr>
            <p:ph type="body" idx="1"/>
          </p:nvPr>
        </p:nvSpPr>
        <p:spPr>
          <a:xfrm>
            <a:off x="697753" y="118398"/>
            <a:ext cx="22988494" cy="15411249"/>
          </a:xfrm>
          <a:prstGeom prst="rect">
            <a:avLst/>
          </a:prstGeom>
        </p:spPr>
        <p:txBody>
          <a:bodyPr/>
          <a:lstStyle/>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r>
              <a:t>When it comes to the invite collaborators option,</a:t>
            </a:r>
            <a:br/>
            <a:r>
              <a:t> data reveals that customers who didn't use</a:t>
            </a:r>
            <a:br/>
            <a:r>
              <a:t> it are still motivated to get on board and </a:t>
            </a:r>
            <a:br/>
            <a:r>
              <a:t>keep looking.</a:t>
            </a:r>
          </a:p>
        </p:txBody>
      </p:sp>
      <p:pic>
        <p:nvPicPr>
          <p:cNvPr id="206" name="Gold-Badge.png.png" descr="Gold-Badge.png.png"/>
          <p:cNvPicPr>
            <a:picLocks noChangeAspect="0"/>
          </p:cNvPicPr>
          <p:nvPr/>
        </p:nvPicPr>
        <p:blipFill>
          <a:blip r:embed="rId2">
            <a:extLst/>
          </a:blip>
          <a:stretch>
            <a:fillRect/>
          </a:stretch>
        </p:blipFill>
        <p:spPr>
          <a:xfrm>
            <a:off x="21509257" y="558229"/>
            <a:ext cx="2365942" cy="2340541"/>
          </a:xfrm>
          <a:prstGeom prst="rect">
            <a:avLst/>
          </a:prstGeom>
        </p:spPr>
      </p:pic>
      <p:sp>
        <p:nvSpPr>
          <p:cNvPr id="207" name="Exploratory Analysis"/>
          <p:cNvSpPr txBox="1"/>
          <p:nvPr/>
        </p:nvSpPr>
        <p:spPr>
          <a:xfrm>
            <a:off x="808504" y="1235384"/>
            <a:ext cx="6711392" cy="986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Exploratory Analysis</a:t>
            </a:r>
          </a:p>
        </p:txBody>
      </p:sp>
      <p:pic>
        <p:nvPicPr>
          <p:cNvPr id="208" name="InviteCollaboutput.png" descr="InviteCollaboutput.png"/>
          <p:cNvPicPr>
            <a:picLocks noChangeAspect="0"/>
          </p:cNvPicPr>
          <p:nvPr/>
        </p:nvPicPr>
        <p:blipFill>
          <a:blip r:embed="rId3">
            <a:extLst/>
          </a:blip>
          <a:stretch>
            <a:fillRect/>
          </a:stretch>
        </p:blipFill>
        <p:spPr>
          <a:xfrm>
            <a:off x="12443766" y="3616472"/>
            <a:ext cx="10404458" cy="6802550"/>
          </a:xfrm>
          <a:prstGeom prst="rect">
            <a:avLst/>
          </a:prstGeom>
          <a:effectLst>
            <a:outerShdw sx="100000" sy="100000" kx="0" ky="0" algn="b" rotWithShape="0" blurRad="50800" dist="25400" dir="5400000">
              <a:srgbClr val="000000">
                <a:alpha val="40000"/>
              </a:srgbClr>
            </a:outerShdw>
          </a:effectLst>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he outcomes provided us some hints that users  who didn't add people to their lists  were somewhat more likely to click  the CTA compared to those who did.…"/>
          <p:cNvSpPr txBox="1"/>
          <p:nvPr>
            <p:ph type="body" idx="1"/>
          </p:nvPr>
        </p:nvSpPr>
        <p:spPr>
          <a:xfrm>
            <a:off x="697753" y="-2463230"/>
            <a:ext cx="22988494" cy="15411250"/>
          </a:xfrm>
          <a:prstGeom prst="rect">
            <a:avLst/>
          </a:prstGeom>
        </p:spPr>
        <p:txBody>
          <a:bodyPr/>
          <a:lstStyle/>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r>
              <a:t>The outcomes provided us some hints that users</a:t>
            </a:r>
            <a:br/>
            <a:r>
              <a:t> who didn't add people to their lists</a:t>
            </a:r>
            <a:br/>
            <a:r>
              <a:t> were somewhat more likely to click</a:t>
            </a:r>
            <a:br/>
            <a:r>
              <a:t> the CTA compared to those who did. </a:t>
            </a:r>
            <a:b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r>
              <a:t>However, those who add names are statistically</a:t>
            </a:r>
            <a:br/>
            <a:r>
              <a:t>significantly more likely to remain on board.</a:t>
            </a:r>
          </a:p>
        </p:txBody>
      </p:sp>
      <p:pic>
        <p:nvPicPr>
          <p:cNvPr id="211" name="Gold-Badge.png.png" descr="Gold-Badge.png.png"/>
          <p:cNvPicPr>
            <a:picLocks noChangeAspect="0"/>
          </p:cNvPicPr>
          <p:nvPr/>
        </p:nvPicPr>
        <p:blipFill>
          <a:blip r:embed="rId2">
            <a:extLst/>
          </a:blip>
          <a:stretch>
            <a:fillRect/>
          </a:stretch>
        </p:blipFill>
        <p:spPr>
          <a:xfrm>
            <a:off x="21509257" y="558229"/>
            <a:ext cx="2365942" cy="2340541"/>
          </a:xfrm>
          <a:prstGeom prst="rect">
            <a:avLst/>
          </a:prstGeom>
        </p:spPr>
      </p:pic>
      <p:sp>
        <p:nvSpPr>
          <p:cNvPr id="212" name="Exploratory Analysis"/>
          <p:cNvSpPr txBox="1"/>
          <p:nvPr/>
        </p:nvSpPr>
        <p:spPr>
          <a:xfrm>
            <a:off x="808504" y="1235384"/>
            <a:ext cx="6711392" cy="986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Exploratory Analysis</a:t>
            </a:r>
          </a:p>
        </p:txBody>
      </p:sp>
      <p:pic>
        <p:nvPicPr>
          <p:cNvPr id="213" name="AddNamesoutput1.png" descr="AddNamesoutput1.png"/>
          <p:cNvPicPr>
            <a:picLocks noChangeAspect="0"/>
          </p:cNvPicPr>
          <p:nvPr/>
        </p:nvPicPr>
        <p:blipFill>
          <a:blip r:embed="rId3">
            <a:extLst/>
          </a:blip>
          <a:stretch>
            <a:fillRect/>
          </a:stretch>
        </p:blipFill>
        <p:spPr>
          <a:xfrm>
            <a:off x="12213552" y="761712"/>
            <a:ext cx="9150517" cy="6005140"/>
          </a:xfrm>
          <a:prstGeom prst="rect">
            <a:avLst/>
          </a:prstGeom>
          <a:effectLst>
            <a:outerShdw sx="100000" sy="100000" kx="0" ky="0" algn="b" rotWithShape="0" blurRad="50800" dist="25400" dir="5400000">
              <a:srgbClr val="000000">
                <a:alpha val="40000"/>
              </a:srgbClr>
            </a:outerShdw>
          </a:effectLst>
        </p:spPr>
      </p:pic>
      <p:pic>
        <p:nvPicPr>
          <p:cNvPr id="214" name="AddNamesoutput2.png" descr="AddNamesoutput2.png"/>
          <p:cNvPicPr>
            <a:picLocks noChangeAspect="0"/>
          </p:cNvPicPr>
          <p:nvPr/>
        </p:nvPicPr>
        <p:blipFill>
          <a:blip r:embed="rId4">
            <a:extLst/>
          </a:blip>
          <a:stretch>
            <a:fillRect/>
          </a:stretch>
        </p:blipFill>
        <p:spPr>
          <a:xfrm>
            <a:off x="12140773" y="6909131"/>
            <a:ext cx="9296075" cy="6097706"/>
          </a:xfrm>
          <a:prstGeom prst="rect">
            <a:avLst/>
          </a:prstGeom>
          <a:effectLst>
            <a:outerShdw sx="100000" sy="100000" kx="0" ky="0" algn="b" rotWithShape="0" blurRad="50800" dist="25400" dir="5400000">
              <a:srgbClr val="000000">
                <a:alpha val="40000"/>
              </a:srgbClr>
            </a:outerShdw>
          </a:effectLst>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The following graph is portraying  that control to action performs  better with variant 2."/>
          <p:cNvSpPr txBox="1"/>
          <p:nvPr>
            <p:ph type="body" idx="1"/>
          </p:nvPr>
        </p:nvSpPr>
        <p:spPr>
          <a:xfrm>
            <a:off x="697753" y="-2463229"/>
            <a:ext cx="22988494" cy="15411249"/>
          </a:xfrm>
          <a:prstGeom prst="rect">
            <a:avLst/>
          </a:prstGeom>
        </p:spPr>
        <p:txBody>
          <a:bodyPr/>
          <a:lstStyle/>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r>
              <a:t>The following graph is portraying</a:t>
            </a:r>
            <a:br/>
            <a:r>
              <a:t> that control to action performs</a:t>
            </a:r>
            <a:br/>
            <a:r>
              <a:t> better with variant 2.</a:t>
            </a:r>
          </a:p>
        </p:txBody>
      </p:sp>
      <p:pic>
        <p:nvPicPr>
          <p:cNvPr id="217" name="Gold-Badge.png.png" descr="Gold-Badge.png.png"/>
          <p:cNvPicPr>
            <a:picLocks noChangeAspect="0"/>
          </p:cNvPicPr>
          <p:nvPr/>
        </p:nvPicPr>
        <p:blipFill>
          <a:blip r:embed="rId2">
            <a:extLst/>
          </a:blip>
          <a:stretch>
            <a:fillRect/>
          </a:stretch>
        </p:blipFill>
        <p:spPr>
          <a:xfrm>
            <a:off x="21509257" y="558229"/>
            <a:ext cx="2365942" cy="2340541"/>
          </a:xfrm>
          <a:prstGeom prst="rect">
            <a:avLst/>
          </a:prstGeom>
        </p:spPr>
      </p:pic>
      <p:sp>
        <p:nvSpPr>
          <p:cNvPr id="218" name="Exploratory Analysis"/>
          <p:cNvSpPr txBox="1"/>
          <p:nvPr/>
        </p:nvSpPr>
        <p:spPr>
          <a:xfrm>
            <a:off x="808504" y="1235384"/>
            <a:ext cx="6711392" cy="986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Exploratory Analysis</a:t>
            </a:r>
          </a:p>
        </p:txBody>
      </p:sp>
      <p:pic>
        <p:nvPicPr>
          <p:cNvPr id="219" name="CTAtestoutput.png" descr="CTAtestoutput.png"/>
          <p:cNvPicPr>
            <a:picLocks noChangeAspect="0"/>
          </p:cNvPicPr>
          <p:nvPr/>
        </p:nvPicPr>
        <p:blipFill>
          <a:blip r:embed="rId3">
            <a:extLst/>
          </a:blip>
          <a:stretch>
            <a:fillRect/>
          </a:stretch>
        </p:blipFill>
        <p:spPr>
          <a:xfrm>
            <a:off x="12661144" y="3447320"/>
            <a:ext cx="10179444" cy="7873092"/>
          </a:xfrm>
          <a:prstGeom prst="rect">
            <a:avLst/>
          </a:prstGeom>
          <a:effectLst>
            <a:outerShdw sx="100000" sy="100000" kx="0" ky="0" algn="b" rotWithShape="0" blurRad="50800" dist="25400" dir="5400000">
              <a:srgbClr val="000000">
                <a:alpha val="40000"/>
              </a:srgbClr>
            </a:outerShdw>
          </a:effectLst>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Objectives"/>
          <p:cNvSpPr txBox="1"/>
          <p:nvPr>
            <p:ph type="title"/>
          </p:nvPr>
        </p:nvSpPr>
        <p:spPr>
          <a:prstGeom prst="rect">
            <a:avLst/>
          </a:prstGeom>
        </p:spPr>
        <p:txBody>
          <a:bodyPr/>
          <a:lstStyle/>
          <a:p>
            <a:pPr/>
            <a:r>
              <a:t>Objectives</a:t>
            </a:r>
          </a:p>
        </p:txBody>
      </p:sp>
      <p:sp>
        <p:nvSpPr>
          <p:cNvPr id="124" name="Task overview"/>
          <p:cNvSpPr/>
          <p:nvPr/>
        </p:nvSpPr>
        <p:spPr>
          <a:xfrm>
            <a:off x="3987580" y="4597982"/>
            <a:ext cx="3426466" cy="2268247"/>
          </a:xfrm>
          <a:prstGeom prst="roundRect">
            <a:avLst>
              <a:gd name="adj" fmla="val 15000"/>
            </a:avLst>
          </a:prstGeom>
          <a:solidFill>
            <a:srgbClr val="E4BE6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5000"/>
            </a:pPr>
            <a:r>
              <a:t>Task</a:t>
            </a:r>
            <a:br/>
            <a:r>
              <a:t>overview</a:t>
            </a:r>
          </a:p>
        </p:txBody>
      </p:sp>
      <p:sp>
        <p:nvSpPr>
          <p:cNvPr id="125" name="A/B  Testing"/>
          <p:cNvSpPr/>
          <p:nvPr/>
        </p:nvSpPr>
        <p:spPr>
          <a:xfrm>
            <a:off x="10478767" y="4597982"/>
            <a:ext cx="3426466" cy="2268247"/>
          </a:xfrm>
          <a:prstGeom prst="roundRect">
            <a:avLst>
              <a:gd name="adj" fmla="val 15000"/>
            </a:avLst>
          </a:prstGeom>
          <a:solidFill>
            <a:srgbClr val="E4BE6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5000"/>
            </a:pPr>
            <a:r>
              <a:t>A/B</a:t>
            </a:r>
            <a:br/>
            <a:r>
              <a:t> Testing</a:t>
            </a:r>
          </a:p>
        </p:txBody>
      </p:sp>
      <p:sp>
        <p:nvSpPr>
          <p:cNvPr id="126" name="EDA"/>
          <p:cNvSpPr/>
          <p:nvPr/>
        </p:nvSpPr>
        <p:spPr>
          <a:xfrm>
            <a:off x="17656058" y="4597982"/>
            <a:ext cx="3426466" cy="2268247"/>
          </a:xfrm>
          <a:prstGeom prst="roundRect">
            <a:avLst>
              <a:gd name="adj" fmla="val 15000"/>
            </a:avLst>
          </a:prstGeom>
          <a:solidFill>
            <a:srgbClr val="E4BE6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5000"/>
            </a:lvl1pPr>
          </a:lstStyle>
          <a:p>
            <a:pPr/>
            <a:r>
              <a:t>EDA</a:t>
            </a:r>
          </a:p>
        </p:txBody>
      </p:sp>
      <p:sp>
        <p:nvSpPr>
          <p:cNvPr id="127" name="PCA"/>
          <p:cNvSpPr/>
          <p:nvPr/>
        </p:nvSpPr>
        <p:spPr>
          <a:xfrm>
            <a:off x="3793074" y="8886788"/>
            <a:ext cx="3426466" cy="2268247"/>
          </a:xfrm>
          <a:prstGeom prst="roundRect">
            <a:avLst>
              <a:gd name="adj" fmla="val 15000"/>
            </a:avLst>
          </a:prstGeom>
          <a:solidFill>
            <a:srgbClr val="E4BE6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5000"/>
            </a:lvl1pPr>
          </a:lstStyle>
          <a:p>
            <a:pPr/>
            <a:r>
              <a:t>PCA</a:t>
            </a:r>
          </a:p>
        </p:txBody>
      </p:sp>
      <p:sp>
        <p:nvSpPr>
          <p:cNvPr id="128" name="Business Future Recommendations"/>
          <p:cNvSpPr/>
          <p:nvPr/>
        </p:nvSpPr>
        <p:spPr>
          <a:xfrm>
            <a:off x="17832883" y="8886788"/>
            <a:ext cx="3426466" cy="2268247"/>
          </a:xfrm>
          <a:prstGeom prst="roundRect">
            <a:avLst>
              <a:gd name="adj" fmla="val 15000"/>
            </a:avLst>
          </a:prstGeom>
          <a:solidFill>
            <a:srgbClr val="E4BE6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5000"/>
            </a:pPr>
            <a:r>
              <a:t>Business</a:t>
            </a:r>
            <a:br/>
            <a:r>
              <a:t>Future Recommendations</a:t>
            </a:r>
          </a:p>
        </p:txBody>
      </p:sp>
      <p:sp>
        <p:nvSpPr>
          <p:cNvPr id="129" name="Summary"/>
          <p:cNvSpPr/>
          <p:nvPr/>
        </p:nvSpPr>
        <p:spPr>
          <a:xfrm>
            <a:off x="10478767" y="8886788"/>
            <a:ext cx="3426466" cy="2268247"/>
          </a:xfrm>
          <a:prstGeom prst="roundRect">
            <a:avLst>
              <a:gd name="adj" fmla="val 15000"/>
            </a:avLst>
          </a:prstGeom>
          <a:solidFill>
            <a:srgbClr val="E4BE6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5000"/>
            </a:lvl1pPr>
          </a:lstStyle>
          <a:p>
            <a:pPr/>
            <a:r>
              <a:t>Summary</a:t>
            </a:r>
          </a:p>
        </p:txBody>
      </p:sp>
      <p:pic>
        <p:nvPicPr>
          <p:cNvPr id="130" name="Gold-Badge.png.png" descr="Gold-Badge.png.png"/>
          <p:cNvPicPr>
            <a:picLocks noChangeAspect="0"/>
          </p:cNvPicPr>
          <p:nvPr/>
        </p:nvPicPr>
        <p:blipFill>
          <a:blip r:embed="rId2">
            <a:extLst/>
          </a:blip>
          <a:stretch>
            <a:fillRect/>
          </a:stretch>
        </p:blipFill>
        <p:spPr>
          <a:xfrm>
            <a:off x="21509257" y="558229"/>
            <a:ext cx="2365942" cy="23405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24"/>
                                        </p:tgtEl>
                                        <p:attrNameLst>
                                          <p:attrName>style.visibility</p:attrName>
                                        </p:attrNameLst>
                                      </p:cBhvr>
                                      <p:to>
                                        <p:strVal val="visible"/>
                                      </p:to>
                                    </p:set>
                                    <p:anim calcmode="lin" valueType="num">
                                      <p:cBhvr>
                                        <p:cTn id="7" dur="1000" fill="hold"/>
                                        <p:tgtEl>
                                          <p:spTgt spid="124"/>
                                        </p:tgtEl>
                                        <p:attrNameLst>
                                          <p:attrName>ppt_x</p:attrName>
                                        </p:attrNameLst>
                                      </p:cBhvr>
                                      <p:tavLst>
                                        <p:tav tm="0">
                                          <p:val>
                                            <p:strVal val="0-#ppt_w/2"/>
                                          </p:val>
                                        </p:tav>
                                        <p:tav tm="100000">
                                          <p:val>
                                            <p:strVal val="#ppt_x"/>
                                          </p:val>
                                        </p:tav>
                                      </p:tavLst>
                                    </p:anim>
                                    <p:anim calcmode="lin" valueType="num">
                                      <p:cBhvr>
                                        <p:cTn id="8" dur="1000" fill="hold"/>
                                        <p:tgtEl>
                                          <p:spTgt spid="1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25"/>
                                        </p:tgtEl>
                                        <p:attrNameLst>
                                          <p:attrName>style.visibility</p:attrName>
                                        </p:attrNameLst>
                                      </p:cBhvr>
                                      <p:to>
                                        <p:strVal val="visible"/>
                                      </p:to>
                                    </p:set>
                                    <p:anim calcmode="lin" valueType="num">
                                      <p:cBhvr>
                                        <p:cTn id="13" dur="1000" fill="hold"/>
                                        <p:tgtEl>
                                          <p:spTgt spid="125"/>
                                        </p:tgtEl>
                                        <p:attrNameLst>
                                          <p:attrName>ppt_x</p:attrName>
                                        </p:attrNameLst>
                                      </p:cBhvr>
                                      <p:tavLst>
                                        <p:tav tm="0">
                                          <p:val>
                                            <p:strVal val="0-#ppt_w/2"/>
                                          </p:val>
                                        </p:tav>
                                        <p:tav tm="100000">
                                          <p:val>
                                            <p:strVal val="#ppt_x"/>
                                          </p:val>
                                        </p:tav>
                                      </p:tavLst>
                                    </p:anim>
                                    <p:anim calcmode="lin" valueType="num">
                                      <p:cBhvr>
                                        <p:cTn id="14" dur="1000" fill="hold"/>
                                        <p:tgtEl>
                                          <p:spTgt spid="1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126"/>
                                        </p:tgtEl>
                                        <p:attrNameLst>
                                          <p:attrName>style.visibility</p:attrName>
                                        </p:attrNameLst>
                                      </p:cBhvr>
                                      <p:to>
                                        <p:strVal val="visible"/>
                                      </p:to>
                                    </p:set>
                                    <p:anim calcmode="lin" valueType="num">
                                      <p:cBhvr>
                                        <p:cTn id="19" dur="1000" fill="hold"/>
                                        <p:tgtEl>
                                          <p:spTgt spid="126"/>
                                        </p:tgtEl>
                                        <p:attrNameLst>
                                          <p:attrName>ppt_x</p:attrName>
                                        </p:attrNameLst>
                                      </p:cBhvr>
                                      <p:tavLst>
                                        <p:tav tm="0">
                                          <p:val>
                                            <p:strVal val="0-#ppt_w/2"/>
                                          </p:val>
                                        </p:tav>
                                        <p:tav tm="100000">
                                          <p:val>
                                            <p:strVal val="#ppt_x"/>
                                          </p:val>
                                        </p:tav>
                                      </p:tavLst>
                                    </p:anim>
                                    <p:anim calcmode="lin" valueType="num">
                                      <p:cBhvr>
                                        <p:cTn id="20" dur="1000" fill="hold"/>
                                        <p:tgtEl>
                                          <p:spTgt spid="12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el" backwards="0">
                                    <p:tmAbs val="0"/>
                                  </p:iterate>
                                  <p:childTnLst>
                                    <p:set>
                                      <p:cBhvr>
                                        <p:cTn id="24" fill="hold"/>
                                        <p:tgtEl>
                                          <p:spTgt spid="127"/>
                                        </p:tgtEl>
                                        <p:attrNameLst>
                                          <p:attrName>style.visibility</p:attrName>
                                        </p:attrNameLst>
                                      </p:cBhvr>
                                      <p:to>
                                        <p:strVal val="visible"/>
                                      </p:to>
                                    </p:set>
                                    <p:anim calcmode="lin" valueType="num">
                                      <p:cBhvr>
                                        <p:cTn id="25" dur="1000" fill="hold"/>
                                        <p:tgtEl>
                                          <p:spTgt spid="127"/>
                                        </p:tgtEl>
                                        <p:attrNameLst>
                                          <p:attrName>ppt_x</p:attrName>
                                        </p:attrNameLst>
                                      </p:cBhvr>
                                      <p:tavLst>
                                        <p:tav tm="0">
                                          <p:val>
                                            <p:strVal val="0-#ppt_w/2"/>
                                          </p:val>
                                        </p:tav>
                                        <p:tav tm="100000">
                                          <p:val>
                                            <p:strVal val="#ppt_x"/>
                                          </p:val>
                                        </p:tav>
                                      </p:tavLst>
                                    </p:anim>
                                    <p:anim calcmode="lin" valueType="num">
                                      <p:cBhvr>
                                        <p:cTn id="26" dur="1000" fill="hold"/>
                                        <p:tgtEl>
                                          <p:spTgt spid="12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128"/>
                                        </p:tgtEl>
                                        <p:attrNameLst>
                                          <p:attrName>style.visibility</p:attrName>
                                        </p:attrNameLst>
                                      </p:cBhvr>
                                      <p:to>
                                        <p:strVal val="visible"/>
                                      </p:to>
                                    </p:set>
                                    <p:anim calcmode="lin" valueType="num">
                                      <p:cBhvr>
                                        <p:cTn id="31" dur="1000" fill="hold"/>
                                        <p:tgtEl>
                                          <p:spTgt spid="128"/>
                                        </p:tgtEl>
                                        <p:attrNameLst>
                                          <p:attrName>ppt_x</p:attrName>
                                        </p:attrNameLst>
                                      </p:cBhvr>
                                      <p:tavLst>
                                        <p:tav tm="0">
                                          <p:val>
                                            <p:strVal val="0-#ppt_w/2"/>
                                          </p:val>
                                        </p:tav>
                                        <p:tav tm="100000">
                                          <p:val>
                                            <p:strVal val="#ppt_x"/>
                                          </p:val>
                                        </p:tav>
                                      </p:tavLst>
                                    </p:anim>
                                    <p:anim calcmode="lin" valueType="num">
                                      <p:cBhvr>
                                        <p:cTn id="32" dur="1000" fill="hold"/>
                                        <p:tgtEl>
                                          <p:spTgt spid="12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el" backwards="0">
                                    <p:tmAbs val="0"/>
                                  </p:iterate>
                                  <p:childTnLst>
                                    <p:set>
                                      <p:cBhvr>
                                        <p:cTn id="36" fill="hold"/>
                                        <p:tgtEl>
                                          <p:spTgt spid="129"/>
                                        </p:tgtEl>
                                        <p:attrNameLst>
                                          <p:attrName>style.visibility</p:attrName>
                                        </p:attrNameLst>
                                      </p:cBhvr>
                                      <p:to>
                                        <p:strVal val="visible"/>
                                      </p:to>
                                    </p:set>
                                    <p:anim calcmode="lin" valueType="num">
                                      <p:cBhvr>
                                        <p:cTn id="37" dur="1000" fill="hold"/>
                                        <p:tgtEl>
                                          <p:spTgt spid="129"/>
                                        </p:tgtEl>
                                        <p:attrNameLst>
                                          <p:attrName>ppt_x</p:attrName>
                                        </p:attrNameLst>
                                      </p:cBhvr>
                                      <p:tavLst>
                                        <p:tav tm="0">
                                          <p:val>
                                            <p:strVal val="0-#ppt_w/2"/>
                                          </p:val>
                                        </p:tav>
                                        <p:tav tm="100000">
                                          <p:val>
                                            <p:strVal val="#ppt_x"/>
                                          </p:val>
                                        </p:tav>
                                      </p:tavLst>
                                    </p:anim>
                                    <p:anim calcmode="lin" valueType="num">
                                      <p:cBhvr>
                                        <p:cTn id="38" dur="1000" fill="hold"/>
                                        <p:tgtEl>
                                          <p:spTgt spid="1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8" grpId="5"/>
      <p:bldP build="whole" bldLvl="1" animBg="1" rev="0" advAuto="0" spid="126" grpId="3"/>
      <p:bldP build="whole" bldLvl="1" animBg="1" rev="0" advAuto="0" spid="125" grpId="2"/>
      <p:bldP build="whole" bldLvl="1" animBg="1" rev="0" advAuto="0" spid="127" grpId="4"/>
      <p:bldP build="whole" bldLvl="1" animBg="1" rev="0" advAuto="0" spid="124" grpId="1"/>
      <p:bldP build="whole" bldLvl="1" animBg="1" rev="0" advAuto="0" spid="129" grpId="6"/>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The original features have been combined after standardization linearly in an orthogonal  approach to generate these principle components,  which capturethe largest turbulence in the data.…"/>
          <p:cNvSpPr txBox="1"/>
          <p:nvPr>
            <p:ph type="body" idx="1"/>
          </p:nvPr>
        </p:nvSpPr>
        <p:spPr>
          <a:xfrm>
            <a:off x="697753" y="-2463229"/>
            <a:ext cx="22988494" cy="15411249"/>
          </a:xfrm>
          <a:prstGeom prst="rect">
            <a:avLst/>
          </a:prstGeom>
        </p:spPr>
        <p:txBody>
          <a:bodyPr/>
          <a:lstStyle/>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r>
              <a:t>The original features have been combined after</a:t>
            </a:r>
            <a:br/>
            <a:r>
              <a:t>standardization linearly in an orthogonal </a:t>
            </a:r>
            <a:br/>
            <a:r>
              <a:t>approach to generate these principle components, </a:t>
            </a:r>
            <a:br/>
            <a:r>
              <a:t>which capturethe largest turbulence in the data.</a:t>
            </a:r>
            <a:b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r>
              <a:t> And the outcome is plain to observe.</a:t>
            </a:r>
          </a:p>
        </p:txBody>
      </p:sp>
      <p:pic>
        <p:nvPicPr>
          <p:cNvPr id="222" name="Gold-Badge.png.png" descr="Gold-Badge.png.png"/>
          <p:cNvPicPr>
            <a:picLocks noChangeAspect="0"/>
          </p:cNvPicPr>
          <p:nvPr/>
        </p:nvPicPr>
        <p:blipFill>
          <a:blip r:embed="rId2">
            <a:extLst/>
          </a:blip>
          <a:stretch>
            <a:fillRect/>
          </a:stretch>
        </p:blipFill>
        <p:spPr>
          <a:xfrm>
            <a:off x="21509257" y="558229"/>
            <a:ext cx="2365942" cy="2340541"/>
          </a:xfrm>
          <a:prstGeom prst="rect">
            <a:avLst/>
          </a:prstGeom>
        </p:spPr>
      </p:pic>
      <p:sp>
        <p:nvSpPr>
          <p:cNvPr id="223" name="Principle Component Analysis"/>
          <p:cNvSpPr txBox="1"/>
          <p:nvPr/>
        </p:nvSpPr>
        <p:spPr>
          <a:xfrm>
            <a:off x="795193" y="952466"/>
            <a:ext cx="9885478" cy="986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Principle Component Analysis</a:t>
            </a:r>
          </a:p>
        </p:txBody>
      </p:sp>
      <p:pic>
        <p:nvPicPr>
          <p:cNvPr id="224" name="Image 25-07-2023 at 10.27 PM.jpg" descr="Image 25-07-2023 at 10.27 PM.jpg"/>
          <p:cNvPicPr>
            <a:picLocks noChangeAspect="1"/>
          </p:cNvPicPr>
          <p:nvPr/>
        </p:nvPicPr>
        <p:blipFill>
          <a:blip r:embed="rId3">
            <a:extLst/>
          </a:blip>
          <a:stretch>
            <a:fillRect/>
          </a:stretch>
        </p:blipFill>
        <p:spPr>
          <a:xfrm>
            <a:off x="12263425" y="5050885"/>
            <a:ext cx="10948090" cy="683794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The previous graph shows the variance ratio,  and we can determine that the first component has  the highest ratio. The next bar graph proves and  indicates that!"/>
          <p:cNvSpPr txBox="1"/>
          <p:nvPr>
            <p:ph type="body" idx="1"/>
          </p:nvPr>
        </p:nvSpPr>
        <p:spPr>
          <a:xfrm>
            <a:off x="697753" y="-2463229"/>
            <a:ext cx="22988494" cy="15411249"/>
          </a:xfrm>
          <a:prstGeom prst="rect">
            <a:avLst/>
          </a:prstGeom>
        </p:spPr>
        <p:txBody>
          <a:bodyPr/>
          <a:lstStyle/>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r>
              <a:t>The previous graph shows the variance ratio, </a:t>
            </a:r>
            <a:br/>
            <a:r>
              <a:t>and we can determine that the first component has </a:t>
            </a:r>
            <a:br/>
            <a:r>
              <a:t>the highest ratio. The next bar graph proves and </a:t>
            </a:r>
            <a:br/>
            <a:r>
              <a:t>indicates that!</a:t>
            </a:r>
            <a:br/>
            <a:br/>
            <a:br/>
          </a:p>
        </p:txBody>
      </p:sp>
      <p:pic>
        <p:nvPicPr>
          <p:cNvPr id="227" name="Gold-Badge.png.png" descr="Gold-Badge.png.png"/>
          <p:cNvPicPr>
            <a:picLocks noChangeAspect="0"/>
          </p:cNvPicPr>
          <p:nvPr/>
        </p:nvPicPr>
        <p:blipFill>
          <a:blip r:embed="rId2">
            <a:extLst/>
          </a:blip>
          <a:stretch>
            <a:fillRect/>
          </a:stretch>
        </p:blipFill>
        <p:spPr>
          <a:xfrm>
            <a:off x="21509257" y="558229"/>
            <a:ext cx="2365942" cy="2340541"/>
          </a:xfrm>
          <a:prstGeom prst="rect">
            <a:avLst/>
          </a:prstGeom>
        </p:spPr>
      </p:pic>
      <p:sp>
        <p:nvSpPr>
          <p:cNvPr id="228" name="Principle Component Analysis"/>
          <p:cNvSpPr txBox="1"/>
          <p:nvPr/>
        </p:nvSpPr>
        <p:spPr>
          <a:xfrm>
            <a:off x="795193" y="952466"/>
            <a:ext cx="9885478" cy="986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Principle Component Analysis</a:t>
            </a:r>
          </a:p>
        </p:txBody>
      </p:sp>
      <p:pic>
        <p:nvPicPr>
          <p:cNvPr id="229" name="PCAoutput1.png" descr="PCAoutput1.png"/>
          <p:cNvPicPr>
            <a:picLocks noChangeAspect="0"/>
          </p:cNvPicPr>
          <p:nvPr/>
        </p:nvPicPr>
        <p:blipFill>
          <a:blip r:embed="rId3">
            <a:extLst/>
          </a:blip>
          <a:stretch>
            <a:fillRect/>
          </a:stretch>
        </p:blipFill>
        <p:spPr>
          <a:xfrm>
            <a:off x="14935174" y="263681"/>
            <a:ext cx="9208723" cy="7545785"/>
          </a:xfrm>
          <a:prstGeom prst="rect">
            <a:avLst/>
          </a:prstGeom>
        </p:spPr>
      </p:pic>
      <p:pic>
        <p:nvPicPr>
          <p:cNvPr id="230" name="PCAoutput2.png" descr="PCAoutput2.png"/>
          <p:cNvPicPr>
            <a:picLocks noChangeAspect="1"/>
          </p:cNvPicPr>
          <p:nvPr/>
        </p:nvPicPr>
        <p:blipFill>
          <a:blip r:embed="rId4">
            <a:extLst/>
          </a:blip>
          <a:stretch>
            <a:fillRect/>
          </a:stretch>
        </p:blipFill>
        <p:spPr>
          <a:xfrm>
            <a:off x="4789939" y="5764443"/>
            <a:ext cx="9020590" cy="711464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PCA Cumulative Explained Variance Ratio. Although PC1 is informational, the remaining components nevertheless contribute to finishing the steps despite their humble fluctuation. To identify neglected associations and investigate these subfactors."/>
          <p:cNvSpPr txBox="1"/>
          <p:nvPr>
            <p:ph type="body" idx="1"/>
          </p:nvPr>
        </p:nvSpPr>
        <p:spPr>
          <a:xfrm>
            <a:off x="697753" y="-2463229"/>
            <a:ext cx="22988494" cy="15411249"/>
          </a:xfrm>
          <a:prstGeom prst="rect">
            <a:avLst/>
          </a:prstGeom>
        </p:spPr>
        <p:txBody>
          <a:bodyPr/>
          <a:lstStyle/>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r>
              <a:t>PCA Cumulative Explained Variance Ratio. Although PC1 is informational, the remaining components nevertheless contribute to finishing the steps despite their humble fluctuation. To identify neglected associations and investigate these subfactors.</a:t>
            </a:r>
            <a:br/>
            <a:br/>
            <a:br/>
          </a:p>
        </p:txBody>
      </p:sp>
      <p:pic>
        <p:nvPicPr>
          <p:cNvPr id="233" name="Gold-Badge.png.png" descr="Gold-Badge.png.png"/>
          <p:cNvPicPr>
            <a:picLocks noChangeAspect="0"/>
          </p:cNvPicPr>
          <p:nvPr/>
        </p:nvPicPr>
        <p:blipFill>
          <a:blip r:embed="rId2">
            <a:extLst/>
          </a:blip>
          <a:stretch>
            <a:fillRect/>
          </a:stretch>
        </p:blipFill>
        <p:spPr>
          <a:xfrm>
            <a:off x="21509257" y="558229"/>
            <a:ext cx="2365942" cy="2340541"/>
          </a:xfrm>
          <a:prstGeom prst="rect">
            <a:avLst/>
          </a:prstGeom>
        </p:spPr>
      </p:pic>
      <p:sp>
        <p:nvSpPr>
          <p:cNvPr id="234" name="Principle Component Analysis"/>
          <p:cNvSpPr txBox="1"/>
          <p:nvPr/>
        </p:nvSpPr>
        <p:spPr>
          <a:xfrm>
            <a:off x="795193" y="952466"/>
            <a:ext cx="9885478" cy="986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Principle Component Analysis</a:t>
            </a:r>
          </a:p>
        </p:txBody>
      </p:sp>
      <p:pic>
        <p:nvPicPr>
          <p:cNvPr id="235" name="PCAoutput3.png" descr="PCAoutput3.png"/>
          <p:cNvPicPr>
            <a:picLocks noChangeAspect="0"/>
          </p:cNvPicPr>
          <p:nvPr/>
        </p:nvPicPr>
        <p:blipFill>
          <a:blip r:embed="rId3">
            <a:extLst/>
          </a:blip>
          <a:stretch>
            <a:fillRect/>
          </a:stretch>
        </p:blipFill>
        <p:spPr>
          <a:xfrm>
            <a:off x="13409848" y="5000947"/>
            <a:ext cx="9910878" cy="7885695"/>
          </a:xfrm>
          <a:prstGeom prst="rect">
            <a:avLst/>
          </a:prstGeom>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AI analyses user data and activity to personalise services, suggestions, and experiences.…"/>
          <p:cNvSpPr txBox="1"/>
          <p:nvPr>
            <p:ph type="body" idx="1"/>
          </p:nvPr>
        </p:nvSpPr>
        <p:spPr>
          <a:prstGeom prst="rect">
            <a:avLst/>
          </a:prstGeom>
        </p:spPr>
        <p:txBody>
          <a:bodyPr/>
          <a:lstStyle/>
          <a:p>
            <a:pPr>
              <a:buBlip>
                <a:blip r:embed="rId2"/>
              </a:buBlip>
            </a:pPr>
            <a:r>
              <a:t>AI analyses user data and activity to personalise services, suggestions, and experiences. </a:t>
            </a:r>
          </a:p>
          <a:p>
            <a:pPr>
              <a:buBlip>
                <a:blip r:embed="rId2"/>
              </a:buBlip>
            </a:pPr>
            <a:r>
              <a:t>AI-predictive maintenance prevents system failures. This saves downtime and increases product dependability by gathering and training more data on other ML models and fetching the features output to the present model to shorten loading time for suggestions like venues and quotas.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Enhancing the user interface for people with disabilities Dyslexics can plan for personalised personal support for mobility-disabled people.…"/>
          <p:cNvSpPr txBox="1"/>
          <p:nvPr>
            <p:ph type="body" idx="1"/>
          </p:nvPr>
        </p:nvSpPr>
        <p:spPr>
          <a:prstGeom prst="rect">
            <a:avLst/>
          </a:prstGeom>
        </p:spPr>
        <p:txBody>
          <a:bodyPr/>
          <a:lstStyle/>
          <a:p>
            <a:pPr marL="525780" indent="-525780" defTabSz="759459">
              <a:spcBef>
                <a:spcPts val="4100"/>
              </a:spcBef>
              <a:buBlip>
                <a:blip r:embed="rId2"/>
              </a:buBlip>
              <a:defRPr sz="4600"/>
            </a:pPr>
            <a:r>
              <a:t>Enhancing the user interface for people with disabilities Dyslexics can plan for personalised personal support for mobility-disabled people. </a:t>
            </a:r>
          </a:p>
          <a:p>
            <a:pPr marL="525780" indent="-525780" defTabSz="759459">
              <a:spcBef>
                <a:spcPts val="4100"/>
              </a:spcBef>
              <a:buBlip>
                <a:blip r:embed="rId2"/>
              </a:buBlip>
              <a:defRPr sz="4600"/>
            </a:pPr>
            <a:r>
              <a:t>England wedding rates prediction Since most of our consumers are in England, studying divorce and wedding rates for the next 6-12 months could help us better serve them and attract more. How? Study the causes and develop a campaign to educate individuals through articles and videos to achieve marital stability and encourage others to take further step. </a:t>
            </a:r>
          </a:p>
          <a:p>
            <a:pPr marL="525780" indent="-525780" defTabSz="759459">
              <a:spcBef>
                <a:spcPts val="4100"/>
              </a:spcBef>
              <a:buBlip>
                <a:blip r:embed="rId2"/>
              </a:buBlip>
              <a:defRPr sz="4600"/>
            </a:pPr>
            <a:r>
              <a:t>So we can stray a little on our business model with concentration on relationship psychology, but that will extend our market and expose our fundamental purpose of gathering people together and distributing the knowledge to preserve and secure our relationships with love. </a:t>
            </a:r>
          </a:p>
        </p:txBody>
      </p:sp>
      <p:pic>
        <p:nvPicPr>
          <p:cNvPr id="240" name="Gold-Badge.png.png" descr="Gold-Badge.png.png"/>
          <p:cNvPicPr>
            <a:picLocks noChangeAspect="0"/>
          </p:cNvPicPr>
          <p:nvPr/>
        </p:nvPicPr>
        <p:blipFill>
          <a:blip r:embed="rId3">
            <a:extLst/>
          </a:blip>
          <a:stretch>
            <a:fillRect/>
          </a:stretch>
        </p:blipFill>
        <p:spPr>
          <a:xfrm>
            <a:off x="21509257" y="558229"/>
            <a:ext cx="2365942" cy="2340541"/>
          </a:xfrm>
          <a:prstGeom prst="rect">
            <a:avLst/>
          </a:prstGeom>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Any Questions?"/>
          <p:cNvSpPr txBox="1"/>
          <p:nvPr>
            <p:ph type="body" idx="1"/>
          </p:nvPr>
        </p:nvSpPr>
        <p:spPr>
          <a:xfrm>
            <a:off x="3856020" y="2063459"/>
            <a:ext cx="20243801" cy="11074401"/>
          </a:xfrm>
          <a:prstGeom prst="rect">
            <a:avLst/>
          </a:prstGeom>
        </p:spPr>
        <p:txBody>
          <a:bodyPr/>
          <a:lstStyle/>
          <a:p>
            <a:pPr lvl="8" marL="5257800" indent="-685800">
              <a:buBlip>
                <a:blip r:embed="rId2"/>
              </a:buBlip>
            </a:pPr>
            <a:r>
              <a:rPr sz="6000"/>
              <a:t>Any Questions?</a:t>
            </a:r>
            <a:br>
              <a:rPr sz="6000"/>
            </a:br>
            <a:br/>
            <a:br/>
            <a:br/>
          </a:p>
        </p:txBody>
      </p:sp>
      <p:pic>
        <p:nvPicPr>
          <p:cNvPr id="243" name="Gold-Badge.png.png" descr="Gold-Badge.png.png"/>
          <p:cNvPicPr>
            <a:picLocks noChangeAspect="0"/>
          </p:cNvPicPr>
          <p:nvPr/>
        </p:nvPicPr>
        <p:blipFill>
          <a:blip r:embed="rId3">
            <a:extLst/>
          </a:blip>
          <a:stretch>
            <a:fillRect/>
          </a:stretch>
        </p:blipFill>
        <p:spPr>
          <a:xfrm>
            <a:off x="21509257" y="558229"/>
            <a:ext cx="2365942" cy="2340541"/>
          </a:xfrm>
          <a:prstGeom prst="rect">
            <a:avLst/>
          </a:prstGeom>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Text"/>
          <p:cNvSpPr txBox="1"/>
          <p:nvPr/>
        </p:nvSpPr>
        <p:spPr>
          <a:xfrm>
            <a:off x="780528" y="2701702"/>
            <a:ext cx="16742587" cy="15988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30000"/>
              </a:lnSpc>
              <a:spcBef>
                <a:spcPts val="1200"/>
              </a:spcBef>
              <a:buClrTx/>
              <a:defRPr b="1" sz="4000">
                <a:solidFill>
                  <a:srgbClr val="3C45F6"/>
                </a:solidFill>
                <a:latin typeface="Times New Roman"/>
                <a:ea typeface="Times New Roman"/>
                <a:cs typeface="Times New Roman"/>
                <a:sym typeface="Times New Roman"/>
              </a:defRPr>
            </a:pPr>
          </a:p>
        </p:txBody>
      </p:sp>
      <p:pic>
        <p:nvPicPr>
          <p:cNvPr id="246" name="Gold-Badge.png.png" descr="Gold-Badge.png.png"/>
          <p:cNvPicPr>
            <a:picLocks noChangeAspect="0"/>
          </p:cNvPicPr>
          <p:nvPr/>
        </p:nvPicPr>
        <p:blipFill>
          <a:blip r:embed="rId2">
            <a:extLst/>
          </a:blip>
          <a:stretch>
            <a:fillRect/>
          </a:stretch>
        </p:blipFill>
        <p:spPr>
          <a:xfrm>
            <a:off x="21509257" y="558229"/>
            <a:ext cx="2365942" cy="2340541"/>
          </a:xfrm>
          <a:prstGeom prst="rect">
            <a:avLst/>
          </a:prstGeom>
        </p:spPr>
      </p:pic>
      <p:sp>
        <p:nvSpPr>
          <p:cNvPr id="247" name="Thank You"/>
          <p:cNvSpPr txBox="1"/>
          <p:nvPr/>
        </p:nvSpPr>
        <p:spPr>
          <a:xfrm>
            <a:off x="4576521" y="5851697"/>
            <a:ext cx="13144437" cy="10723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lvl="8" marL="5143500" indent="-571500" algn="l">
              <a:spcBef>
                <a:spcPts val="4500"/>
              </a:spcBef>
              <a:buSzPct val="40000"/>
              <a:buBlip>
                <a:blip r:embed="rId3"/>
              </a:buBlip>
              <a:defRPr b="1" sz="6000"/>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OverView"/>
          <p:cNvSpPr txBox="1"/>
          <p:nvPr>
            <p:ph type="title"/>
          </p:nvPr>
        </p:nvSpPr>
        <p:spPr>
          <a:prstGeom prst="rect">
            <a:avLst/>
          </a:prstGeom>
        </p:spPr>
        <p:txBody>
          <a:bodyPr/>
          <a:lstStyle/>
          <a:p>
            <a:pPr/>
            <a:r>
              <a:t>OverView</a:t>
            </a:r>
          </a:p>
        </p:txBody>
      </p:sp>
      <p:sp>
        <p:nvSpPr>
          <p:cNvPr id="133" name="The product team wants more registered  users to browse for venues and inquire.…"/>
          <p:cNvSpPr txBox="1"/>
          <p:nvPr>
            <p:ph type="body" idx="1"/>
          </p:nvPr>
        </p:nvSpPr>
        <p:spPr>
          <a:prstGeom prst="rect">
            <a:avLst/>
          </a:prstGeom>
        </p:spPr>
        <p:txBody>
          <a:bodyPr/>
          <a:lstStyle/>
          <a:p>
            <a:pPr marL="508000" indent="-508000" defTabSz="457200">
              <a:lnSpc>
                <a:spcPct val="130000"/>
              </a:lnSpc>
              <a:spcBef>
                <a:spcPts val="1200"/>
              </a:spcBef>
              <a:buClrTx/>
              <a:buSzPct val="123000"/>
              <a:buChar char="•"/>
              <a:defRPr b="1" sz="4000">
                <a:solidFill>
                  <a:schemeClr val="accent4"/>
                </a:solidFill>
                <a:latin typeface="Times New Roman"/>
                <a:ea typeface="Times New Roman"/>
                <a:cs typeface="Times New Roman"/>
                <a:sym typeface="Times New Roman"/>
              </a:defRPr>
            </a:pPr>
            <a:r>
              <a:t>The product team wants more registered</a:t>
            </a:r>
            <a:br/>
            <a:r>
              <a:t> users to browse for venues and inquire.</a:t>
            </a:r>
            <a:br/>
            <a:br/>
            <a:br/>
          </a:p>
          <a:p>
            <a:pPr marL="508000" indent="-508000" defTabSz="457200">
              <a:lnSpc>
                <a:spcPct val="130000"/>
              </a:lnSpc>
              <a:spcBef>
                <a:spcPts val="1200"/>
              </a:spcBef>
              <a:buClrTx/>
              <a:buSzPct val="123000"/>
              <a:buChar char="•"/>
              <a:defRPr b="1" sz="4000">
                <a:solidFill>
                  <a:schemeClr val="accent4"/>
                </a:solidFill>
                <a:latin typeface="Times New Roman"/>
                <a:ea typeface="Times New Roman"/>
                <a:cs typeface="Times New Roman"/>
                <a:sym typeface="Times New Roman"/>
              </a:defRPr>
            </a:pPr>
            <a:r>
              <a:t>By creating A/B test with three variants</a:t>
            </a:r>
          </a:p>
        </p:txBody>
      </p:sp>
      <p:sp>
        <p:nvSpPr>
          <p:cNvPr id="134" name="Variant 0 Control Group"/>
          <p:cNvSpPr/>
          <p:nvPr/>
        </p:nvSpPr>
        <p:spPr>
          <a:xfrm>
            <a:off x="15365158" y="4037915"/>
            <a:ext cx="4603965" cy="1972529"/>
          </a:xfrm>
          <a:prstGeom prst="ellipse">
            <a:avLst/>
          </a:prstGeom>
          <a:solidFill>
            <a:srgbClr val="E4BE6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800"/>
            </a:pPr>
            <a:r>
              <a:rPr b="1"/>
              <a:t>Variant 0</a:t>
            </a:r>
            <a:br>
              <a:rPr b="1"/>
            </a:br>
            <a:r>
              <a:rPr b="1">
                <a:solidFill>
                  <a:schemeClr val="accent4">
                    <a:hueOff val="-64547"/>
                    <a:satOff val="-3500"/>
                    <a:lumOff val="-29002"/>
                  </a:schemeClr>
                </a:solidFill>
                <a:latin typeface="Times New Roman"/>
                <a:ea typeface="Times New Roman"/>
                <a:cs typeface="Times New Roman"/>
                <a:sym typeface="Times New Roman"/>
              </a:rPr>
              <a:t>Control</a:t>
            </a:r>
            <a:br>
              <a:rPr b="1">
                <a:solidFill>
                  <a:schemeClr val="accent4">
                    <a:hueOff val="-64547"/>
                    <a:satOff val="-3500"/>
                    <a:lumOff val="-29002"/>
                  </a:schemeClr>
                </a:solidFill>
                <a:latin typeface="Times New Roman"/>
                <a:ea typeface="Times New Roman"/>
                <a:cs typeface="Times New Roman"/>
                <a:sym typeface="Times New Roman"/>
              </a:rPr>
            </a:br>
            <a:r>
              <a:rPr b="1">
                <a:solidFill>
                  <a:schemeClr val="accent4">
                    <a:hueOff val="-64547"/>
                    <a:satOff val="-3500"/>
                    <a:lumOff val="-29002"/>
                  </a:schemeClr>
                </a:solidFill>
                <a:latin typeface="Times New Roman"/>
                <a:ea typeface="Times New Roman"/>
                <a:cs typeface="Times New Roman"/>
                <a:sym typeface="Times New Roman"/>
              </a:rPr>
              <a:t>Group</a:t>
            </a:r>
          </a:p>
        </p:txBody>
      </p:sp>
      <p:sp>
        <p:nvSpPr>
          <p:cNvPr id="135" name="Variant 1 Treatment group 1"/>
          <p:cNvSpPr/>
          <p:nvPr/>
        </p:nvSpPr>
        <p:spPr>
          <a:xfrm>
            <a:off x="15365158" y="7281436"/>
            <a:ext cx="4603965" cy="1972528"/>
          </a:xfrm>
          <a:prstGeom prst="ellipse">
            <a:avLst/>
          </a:prstGeom>
          <a:solidFill>
            <a:srgbClr val="E4BE6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800"/>
            </a:pPr>
            <a:r>
              <a:rPr b="1"/>
              <a:t>Variant 1</a:t>
            </a:r>
            <a:br>
              <a:rPr b="1"/>
            </a:br>
            <a:r>
              <a:rPr b="1">
                <a:solidFill>
                  <a:schemeClr val="accent4">
                    <a:hueOff val="-64547"/>
                    <a:satOff val="-3500"/>
                    <a:lumOff val="-29002"/>
                  </a:schemeClr>
                </a:solidFill>
                <a:latin typeface="Times New Roman"/>
                <a:ea typeface="Times New Roman"/>
                <a:cs typeface="Times New Roman"/>
                <a:sym typeface="Times New Roman"/>
              </a:rPr>
              <a:t>Treatment group 1</a:t>
            </a:r>
          </a:p>
        </p:txBody>
      </p:sp>
      <p:sp>
        <p:nvSpPr>
          <p:cNvPr id="136" name="Variant 2 Treatment group 2"/>
          <p:cNvSpPr/>
          <p:nvPr/>
        </p:nvSpPr>
        <p:spPr>
          <a:xfrm>
            <a:off x="15365158" y="10127100"/>
            <a:ext cx="4603965" cy="1972528"/>
          </a:xfrm>
          <a:prstGeom prst="ellipse">
            <a:avLst/>
          </a:prstGeom>
          <a:solidFill>
            <a:srgbClr val="E4BE6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800"/>
            </a:pPr>
            <a:r>
              <a:rPr b="1"/>
              <a:t>Variant 2</a:t>
            </a:r>
            <a:br>
              <a:rPr b="1"/>
            </a:br>
            <a:r>
              <a:rPr b="1">
                <a:solidFill>
                  <a:schemeClr val="accent4">
                    <a:hueOff val="-64547"/>
                    <a:satOff val="-3500"/>
                    <a:lumOff val="-29002"/>
                  </a:schemeClr>
                </a:solidFill>
                <a:latin typeface="Times New Roman"/>
                <a:ea typeface="Times New Roman"/>
                <a:cs typeface="Times New Roman"/>
                <a:sym typeface="Times New Roman"/>
              </a:rPr>
              <a:t>Treatment group 2</a:t>
            </a:r>
          </a:p>
        </p:txBody>
      </p:sp>
      <p:pic>
        <p:nvPicPr>
          <p:cNvPr id="137" name="Gold-Badge.png.png" descr="Gold-Badge.png.png"/>
          <p:cNvPicPr>
            <a:picLocks noChangeAspect="0"/>
          </p:cNvPicPr>
          <p:nvPr/>
        </p:nvPicPr>
        <p:blipFill>
          <a:blip r:embed="rId2">
            <a:extLst/>
          </a:blip>
          <a:stretch>
            <a:fillRect/>
          </a:stretch>
        </p:blipFill>
        <p:spPr>
          <a:xfrm>
            <a:off x="21509257" y="558229"/>
            <a:ext cx="2365942" cy="2340541"/>
          </a:xfrm>
          <a:prstGeom prst="rect">
            <a:avLst/>
          </a:prstGeom>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What was the outcome of this test?…"/>
          <p:cNvSpPr txBox="1"/>
          <p:nvPr>
            <p:ph type="body" idx="1"/>
          </p:nvPr>
        </p:nvSpPr>
        <p:spPr>
          <a:prstGeom prst="rect">
            <a:avLst/>
          </a:prstGeom>
        </p:spPr>
        <p:txBody>
          <a:bodyPr/>
          <a:lstStyle/>
          <a:p>
            <a:pPr marL="457200" indent="-317500" defTabSz="457200">
              <a:spcBef>
                <a:spcPts val="1200"/>
              </a:spcBef>
              <a:buClr>
                <a:srgbClr val="000000"/>
              </a:buClr>
              <a:buSzPct val="80000"/>
              <a:buFont typeface="Symbol"/>
              <a:buChar char="·"/>
              <a:defRPr b="1" sz="4000">
                <a:solidFill>
                  <a:schemeClr val="accent4"/>
                </a:solidFill>
                <a:latin typeface="Times New Roman"/>
                <a:ea typeface="Times New Roman"/>
                <a:cs typeface="Times New Roman"/>
                <a:sym typeface="Times New Roman"/>
              </a:defRPr>
            </a:pPr>
            <a:r>
              <a:t>	What was the outcome of this test? </a:t>
            </a:r>
            <a:br/>
          </a:p>
          <a:p>
            <a:pPr marL="457200" indent="-317500" defTabSz="457200">
              <a:spcBef>
                <a:spcPts val="1200"/>
              </a:spcBef>
              <a:buClr>
                <a:srgbClr val="000000"/>
              </a:buClr>
              <a:buSzPct val="80000"/>
              <a:buFont typeface="Symbol"/>
              <a:buChar char="·"/>
              <a:defRPr b="1" sz="4000">
                <a:solidFill>
                  <a:schemeClr val="accent4"/>
                </a:solidFill>
                <a:latin typeface="Times New Roman"/>
                <a:ea typeface="Times New Roman"/>
                <a:cs typeface="Times New Roman"/>
                <a:sym typeface="Times New Roman"/>
              </a:defRPr>
            </a:pPr>
            <a:r>
              <a:t>	What business recommendations would you suggest off the back of the results? </a:t>
            </a:r>
            <a:br/>
          </a:p>
          <a:p>
            <a:pPr marL="457200" indent="-317500" defTabSz="457200">
              <a:spcBef>
                <a:spcPts val="1200"/>
              </a:spcBef>
              <a:buClr>
                <a:srgbClr val="000000"/>
              </a:buClr>
              <a:buSzPct val="80000"/>
              <a:buFont typeface="Symbol"/>
              <a:buChar char="·"/>
              <a:defRPr b="1" sz="4000">
                <a:solidFill>
                  <a:schemeClr val="accent4"/>
                </a:solidFill>
                <a:latin typeface="Times New Roman"/>
                <a:ea typeface="Times New Roman"/>
                <a:cs typeface="Times New Roman"/>
                <a:sym typeface="Times New Roman"/>
              </a:defRPr>
            </a:pPr>
            <a:r>
              <a:t>    Are there any other findings/suggestions that come from the data? </a:t>
            </a:r>
            <a:br/>
          </a:p>
          <a:p>
            <a:pPr marL="457200" indent="-317500" defTabSz="457200">
              <a:spcBef>
                <a:spcPts val="1200"/>
              </a:spcBef>
              <a:buClr>
                <a:srgbClr val="000000"/>
              </a:buClr>
              <a:buSzPct val="80000"/>
              <a:buFont typeface="Symbol"/>
              <a:buChar char="·"/>
              <a:defRPr b="1" sz="4000">
                <a:solidFill>
                  <a:schemeClr val="accent4"/>
                </a:solidFill>
                <a:latin typeface="Times New Roman"/>
                <a:ea typeface="Times New Roman"/>
                <a:cs typeface="Times New Roman"/>
                <a:sym typeface="Times New Roman"/>
              </a:defRPr>
            </a:pPr>
            <a:r>
              <a:t>	What additional questions would you want to investigate given more time/data? </a:t>
            </a:r>
            <a:br/>
          </a:p>
          <a:p>
            <a:pPr marL="457200" indent="-317500" defTabSz="457200">
              <a:spcBef>
                <a:spcPts val="1200"/>
              </a:spcBef>
              <a:buClr>
                <a:srgbClr val="000000"/>
              </a:buClr>
              <a:buSzPct val="80000"/>
              <a:buFont typeface="Symbol"/>
              <a:buChar char="·"/>
              <a:defRPr b="1" sz="4000">
                <a:solidFill>
                  <a:schemeClr val="accent4"/>
                </a:solidFill>
                <a:latin typeface="Times New Roman"/>
                <a:ea typeface="Times New Roman"/>
                <a:cs typeface="Times New Roman"/>
                <a:sym typeface="Times New Roman"/>
              </a:defRPr>
            </a:pPr>
            <a:r>
              <a:t>	Any other comments or improvements that come to mind. </a:t>
            </a:r>
            <a:br/>
            <a:endParaRPr sz="1200"/>
          </a:p>
        </p:txBody>
      </p:sp>
      <p:sp>
        <p:nvSpPr>
          <p:cNvPr id="140" name="Vital Questions will be answered"/>
          <p:cNvSpPr/>
          <p:nvPr/>
        </p:nvSpPr>
        <p:spPr>
          <a:xfrm>
            <a:off x="2041151" y="650591"/>
            <a:ext cx="14745157" cy="1948424"/>
          </a:xfrm>
          <a:prstGeom prst="wedgeEllipseCallout">
            <a:avLst>
              <a:gd name="adj1" fmla="val -7530"/>
              <a:gd name="adj2" fmla="val 97256"/>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5000"/>
            </a:lvl1pPr>
          </a:lstStyle>
          <a:p>
            <a:pPr/>
            <a:r>
              <a:t>Vital Questions will be answered</a:t>
            </a:r>
          </a:p>
        </p:txBody>
      </p:sp>
      <p:pic>
        <p:nvPicPr>
          <p:cNvPr id="141" name="Gold-Badge.png.png" descr="Gold-Badge.png.png"/>
          <p:cNvPicPr>
            <a:picLocks noChangeAspect="0"/>
          </p:cNvPicPr>
          <p:nvPr/>
        </p:nvPicPr>
        <p:blipFill>
          <a:blip r:embed="rId3">
            <a:extLst/>
          </a:blip>
          <a:stretch>
            <a:fillRect/>
          </a:stretch>
        </p:blipFill>
        <p:spPr>
          <a:xfrm>
            <a:off x="21509257" y="558229"/>
            <a:ext cx="2365942" cy="2340541"/>
          </a:xfrm>
          <a:prstGeom prst="rect">
            <a:avLst/>
          </a:prstGeom>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A/B Test"/>
          <p:cNvSpPr txBox="1"/>
          <p:nvPr>
            <p:ph type="title"/>
          </p:nvPr>
        </p:nvSpPr>
        <p:spPr>
          <a:prstGeom prst="rect">
            <a:avLst/>
          </a:prstGeom>
        </p:spPr>
        <p:txBody>
          <a:bodyPr/>
          <a:lstStyle/>
          <a:p>
            <a:pPr/>
            <a:r>
              <a:t>A/B Test </a:t>
            </a:r>
          </a:p>
        </p:txBody>
      </p:sp>
      <p:sp>
        <p:nvSpPr>
          <p:cNvPr id="144" name="Hypothesis H0: Old and new pages are statistically indistinguishable.…"/>
          <p:cNvSpPr txBox="1"/>
          <p:nvPr>
            <p:ph type="body" idx="1"/>
          </p:nvPr>
        </p:nvSpPr>
        <p:spPr>
          <a:prstGeom prst="rect">
            <a:avLst/>
          </a:prstGeom>
        </p:spPr>
        <p:txBody>
          <a:bodyPr/>
          <a:lstStyle/>
          <a:p>
            <a:pPr>
              <a:buBlip>
                <a:blip r:embed="rId2"/>
              </a:buBlip>
            </a:pPr>
            <a:r>
              <a:t>Hypothesis H0: Old and new pages are statistically indistinguishable.</a:t>
            </a:r>
          </a:p>
          <a:p>
            <a:pPr>
              <a:buBlip>
                <a:blip r:embed="rId2"/>
              </a:buBlip>
            </a:pPr>
          </a:p>
          <a:p>
            <a:pPr>
              <a:buBlip>
                <a:blip r:embed="rId2"/>
              </a:buBlip>
            </a:pPr>
            <a:r>
              <a:t>H1: Control group and 2 treatment groups variation 1 and 2 of finalising operation differ significantly between groups’ pages</a:t>
            </a:r>
          </a:p>
        </p:txBody>
      </p:sp>
      <p:pic>
        <p:nvPicPr>
          <p:cNvPr id="145" name="Gold-Badge.png.png" descr="Gold-Badge.png.png"/>
          <p:cNvPicPr>
            <a:picLocks noChangeAspect="0"/>
          </p:cNvPicPr>
          <p:nvPr/>
        </p:nvPicPr>
        <p:blipFill>
          <a:blip r:embed="rId3">
            <a:extLst/>
          </a:blip>
          <a:stretch>
            <a:fillRect/>
          </a:stretch>
        </p:blipFill>
        <p:spPr>
          <a:xfrm>
            <a:off x="21509257" y="558229"/>
            <a:ext cx="2365942" cy="2340541"/>
          </a:xfrm>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7" name="Image 25-07-2023 at 4.55 AM.jpg" descr="Image 25-07-2023 at 4.55 AM.jpg"/>
          <p:cNvPicPr>
            <a:picLocks noChangeAspect="1"/>
          </p:cNvPicPr>
          <p:nvPr/>
        </p:nvPicPr>
        <p:blipFill>
          <a:blip r:embed="rId2">
            <a:extLst/>
          </a:blip>
          <a:stretch>
            <a:fillRect/>
          </a:stretch>
        </p:blipFill>
        <p:spPr>
          <a:xfrm>
            <a:off x="16596050" y="4798315"/>
            <a:ext cx="6418444" cy="4735940"/>
          </a:xfrm>
          <a:prstGeom prst="rect">
            <a:avLst/>
          </a:prstGeom>
          <a:ln w="12700">
            <a:miter lim="400000"/>
          </a:ln>
        </p:spPr>
      </p:pic>
      <p:pic>
        <p:nvPicPr>
          <p:cNvPr id="148" name="Gold-Badge.png.png" descr="Gold-Badge.png.png"/>
          <p:cNvPicPr>
            <a:picLocks noChangeAspect="0"/>
          </p:cNvPicPr>
          <p:nvPr/>
        </p:nvPicPr>
        <p:blipFill>
          <a:blip r:embed="rId3">
            <a:extLst/>
          </a:blip>
          <a:stretch>
            <a:fillRect/>
          </a:stretch>
        </p:blipFill>
        <p:spPr>
          <a:xfrm>
            <a:off x="21509257" y="558229"/>
            <a:ext cx="2365942" cy="2340541"/>
          </a:xfrm>
          <a:prstGeom prst="rect">
            <a:avLst/>
          </a:prstGeom>
        </p:spPr>
      </p:pic>
      <p:sp>
        <p:nvSpPr>
          <p:cNvPr id="149" name="Contingency table by crosstab function shows:…"/>
          <p:cNvSpPr txBox="1"/>
          <p:nvPr/>
        </p:nvSpPr>
        <p:spPr>
          <a:xfrm>
            <a:off x="875496" y="3312800"/>
            <a:ext cx="12782686" cy="7706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4800"/>
            </a:pPr>
            <a:r>
              <a:t>Contingency table by crosstab function shows:</a:t>
            </a:r>
          </a:p>
          <a:p>
            <a:pPr>
              <a:defRPr sz="4800"/>
            </a:pPr>
          </a:p>
          <a:p>
            <a:pPr>
              <a:defRPr sz="4800"/>
            </a:pPr>
            <a:r>
              <a:t> users who finalized op from control group are 536, </a:t>
            </a:r>
          </a:p>
          <a:p>
            <a:pPr>
              <a:defRPr sz="4800"/>
            </a:pPr>
          </a:p>
          <a:p>
            <a:pPr>
              <a:defRPr sz="4800"/>
            </a:pPr>
            <a:r>
              <a:t>treatment group one with testVarint 1 is 270, </a:t>
            </a:r>
          </a:p>
          <a:p>
            <a:pPr>
              <a:defRPr sz="4800"/>
            </a:pPr>
          </a:p>
          <a:p>
            <a:pPr>
              <a:defRPr sz="4800"/>
            </a:pPr>
            <a:r>
              <a:t>and treatment group two with testVarint 2 is 156.</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Proceeding with random sampling…"/>
          <p:cNvSpPr txBox="1"/>
          <p:nvPr>
            <p:ph type="body" idx="1"/>
          </p:nvPr>
        </p:nvSpPr>
        <p:spPr>
          <a:xfrm>
            <a:off x="1274392" y="1073246"/>
            <a:ext cx="20243801" cy="11074401"/>
          </a:xfrm>
          <a:prstGeom prst="rect">
            <a:avLst/>
          </a:prstGeom>
        </p:spPr>
        <p:txBody>
          <a:bodyPr/>
          <a:lstStyle/>
          <a:p>
            <a:pPr marL="0" indent="0" defTabSz="457200">
              <a:lnSpc>
                <a:spcPct val="130000"/>
              </a:lnSpc>
              <a:spcBef>
                <a:spcPts val="1200"/>
              </a:spcBef>
              <a:buClrTx/>
              <a:buSzTx/>
              <a:buNone/>
              <a:defRPr b="1">
                <a:solidFill>
                  <a:schemeClr val="accent4">
                    <a:hueOff val="30829"/>
                    <a:satOff val="-18823"/>
                    <a:lumOff val="-15098"/>
                  </a:schemeClr>
                </a:solidFill>
                <a:latin typeface="Times New Roman"/>
                <a:ea typeface="Times New Roman"/>
                <a:cs typeface="Times New Roman"/>
                <a:sym typeface="Times New Roman"/>
              </a:defRPr>
            </a:pPr>
            <a:r>
              <a:t>Proceeding with random sampling</a:t>
            </a:r>
          </a:p>
          <a:p>
            <a:pPr marL="0" indent="0" defTabSz="457200">
              <a:lnSpc>
                <a:spcPct val="130000"/>
              </a:lnSpc>
              <a:spcBef>
                <a:spcPts val="1200"/>
              </a:spcBef>
              <a:buClrTx/>
              <a:buSzTx/>
              <a:buNone/>
              <a:defRPr b="1">
                <a:solidFill>
                  <a:schemeClr val="accent4">
                    <a:hueOff val="30829"/>
                    <a:satOff val="-18823"/>
                    <a:lumOff val="-15098"/>
                  </a:schemeClr>
                </a:solidFill>
                <a:latin typeface="Times New Roman"/>
                <a:ea typeface="Times New Roman"/>
                <a:cs typeface="Times New Roman"/>
                <a:sym typeface="Times New Roman"/>
              </a:defRPr>
            </a:pPr>
            <a:r>
              <a:t>3 groups, 10 samples</a:t>
            </a:r>
            <a:br/>
            <a:r>
              <a:t>Size as shown</a:t>
            </a:r>
          </a:p>
        </p:txBody>
      </p:sp>
      <p:pic>
        <p:nvPicPr>
          <p:cNvPr id="152" name="output.png" descr="output.png"/>
          <p:cNvPicPr>
            <a:picLocks noChangeAspect="0"/>
          </p:cNvPicPr>
          <p:nvPr/>
        </p:nvPicPr>
        <p:blipFill>
          <a:blip r:embed="rId2">
            <a:extLst/>
          </a:blip>
          <a:stretch>
            <a:fillRect/>
          </a:stretch>
        </p:blipFill>
        <p:spPr>
          <a:xfrm>
            <a:off x="14505900" y="4112835"/>
            <a:ext cx="9316170" cy="6827060"/>
          </a:xfrm>
          <a:prstGeom prst="rect">
            <a:avLst/>
          </a:prstGeom>
        </p:spPr>
      </p:pic>
      <p:sp>
        <p:nvSpPr>
          <p:cNvPr id="155" name="Connection Line"/>
          <p:cNvSpPr/>
          <p:nvPr/>
        </p:nvSpPr>
        <p:spPr>
          <a:xfrm>
            <a:off x="11184848" y="6610446"/>
            <a:ext cx="3119831" cy="1588693"/>
          </a:xfrm>
          <a:custGeom>
            <a:avLst/>
            <a:gdLst/>
            <a:ahLst/>
            <a:cxnLst>
              <a:cxn ang="0">
                <a:pos x="wd2" y="hd2"/>
              </a:cxn>
              <a:cxn ang="5400000">
                <a:pos x="wd2" y="hd2"/>
              </a:cxn>
              <a:cxn ang="10800000">
                <a:pos x="wd2" y="hd2"/>
              </a:cxn>
              <a:cxn ang="16200000">
                <a:pos x="wd2" y="hd2"/>
              </a:cxn>
            </a:cxnLst>
            <a:rect l="0" t="0" r="r" b="b"/>
            <a:pathLst>
              <a:path w="18767" h="21600" fill="norm" stroke="1" extrusionOk="0">
                <a:moveTo>
                  <a:pt x="18767" y="21600"/>
                </a:moveTo>
                <a:cubicBezTo>
                  <a:pt x="2999" y="7523"/>
                  <a:pt x="-2833" y="323"/>
                  <a:pt x="1272" y="0"/>
                </a:cubicBezTo>
              </a:path>
            </a:pathLst>
          </a:custGeom>
          <a:ln w="38100">
            <a:solidFill>
              <a:schemeClr val="accent2">
                <a:hueOff val="177409"/>
                <a:satOff val="5215"/>
                <a:lumOff val="-9597"/>
              </a:schemeClr>
            </a:solidFill>
            <a:miter lim="400000"/>
          </a:ln>
        </p:spPr>
        <p:txBody>
          <a:bodyPr/>
          <a:lstStyle/>
          <a:p>
            <a:pPr/>
          </a:p>
        </p:txBody>
      </p:sp>
      <p:pic>
        <p:nvPicPr>
          <p:cNvPr id="154" name="Gold-Badge.png.png" descr="Gold-Badge.png.png"/>
          <p:cNvPicPr>
            <a:picLocks noChangeAspect="0"/>
          </p:cNvPicPr>
          <p:nvPr/>
        </p:nvPicPr>
        <p:blipFill>
          <a:blip r:embed="rId3">
            <a:extLst/>
          </a:blip>
          <a:stretch>
            <a:fillRect/>
          </a:stretch>
        </p:blipFill>
        <p:spPr>
          <a:xfrm>
            <a:off x="21509257" y="558229"/>
            <a:ext cx="2365942" cy="2340541"/>
          </a:xfrm>
          <a:prstGeom prst="rect">
            <a:avLst/>
          </a:prstGeom>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Checking conversion rates and plot it with  multipe Random Sampling and calculating…"/>
          <p:cNvSpPr txBox="1"/>
          <p:nvPr>
            <p:ph type="body" idx="1"/>
          </p:nvPr>
        </p:nvSpPr>
        <p:spPr>
          <a:xfrm>
            <a:off x="697753" y="118398"/>
            <a:ext cx="22988494" cy="15411249"/>
          </a:xfrm>
          <a:prstGeom prst="rect">
            <a:avLst/>
          </a:prstGeom>
        </p:spPr>
        <p:txBody>
          <a:bodyPr/>
          <a:lstStyle/>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r>
              <a:t>Checking conversion rates and plot it with</a:t>
            </a:r>
            <a:br/>
            <a:r>
              <a:t> multipe Random Sampling and calculating</a:t>
            </a: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r>
              <a:t>Values will be continued further on</a:t>
            </a:r>
          </a:p>
        </p:txBody>
      </p:sp>
      <p:pic>
        <p:nvPicPr>
          <p:cNvPr id="158" name="output3.png" descr="output3.png"/>
          <p:cNvPicPr>
            <a:picLocks noChangeAspect="1"/>
          </p:cNvPicPr>
          <p:nvPr/>
        </p:nvPicPr>
        <p:blipFill>
          <a:blip r:embed="rId2">
            <a:extLst/>
          </a:blip>
          <a:stretch>
            <a:fillRect/>
          </a:stretch>
        </p:blipFill>
        <p:spPr>
          <a:xfrm>
            <a:off x="13299528" y="664375"/>
            <a:ext cx="7740696" cy="6183659"/>
          </a:xfrm>
          <a:prstGeom prst="rect">
            <a:avLst/>
          </a:prstGeom>
          <a:ln w="12700">
            <a:miter lim="400000"/>
          </a:ln>
        </p:spPr>
      </p:pic>
      <p:pic>
        <p:nvPicPr>
          <p:cNvPr id="159" name="Gold-Badge.png.png" descr="Gold-Badge.png.png"/>
          <p:cNvPicPr>
            <a:picLocks noChangeAspect="0"/>
          </p:cNvPicPr>
          <p:nvPr/>
        </p:nvPicPr>
        <p:blipFill>
          <a:blip r:embed="rId3">
            <a:extLst/>
          </a:blip>
          <a:stretch>
            <a:fillRect/>
          </a:stretch>
        </p:blipFill>
        <p:spPr>
          <a:xfrm>
            <a:off x="21509257" y="558229"/>
            <a:ext cx="2365942" cy="2340541"/>
          </a:xfrm>
          <a:prstGeom prst="rect">
            <a:avLst/>
          </a:prstGeom>
        </p:spPr>
      </p:pic>
      <p:pic>
        <p:nvPicPr>
          <p:cNvPr id="160" name="output4.png" descr="output4.png"/>
          <p:cNvPicPr>
            <a:picLocks noChangeAspect="1"/>
          </p:cNvPicPr>
          <p:nvPr/>
        </p:nvPicPr>
        <p:blipFill>
          <a:blip r:embed="rId4">
            <a:extLst/>
          </a:blip>
          <a:stretch>
            <a:fillRect/>
          </a:stretch>
        </p:blipFill>
        <p:spPr>
          <a:xfrm>
            <a:off x="13299528" y="6908915"/>
            <a:ext cx="7740696" cy="6087450"/>
          </a:xfrm>
          <a:prstGeom prst="rect">
            <a:avLst/>
          </a:prstGeom>
          <a:ln w="12700">
            <a:miter lim="400000"/>
          </a:ln>
        </p:spPr>
      </p:pic>
      <p:sp>
        <p:nvSpPr>
          <p:cNvPr id="161" name="Conversion Rate:"/>
          <p:cNvSpPr txBox="1"/>
          <p:nvPr/>
        </p:nvSpPr>
        <p:spPr>
          <a:xfrm>
            <a:off x="768342" y="1235384"/>
            <a:ext cx="5624679" cy="986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Conversion Rate: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Variant 2 has consistent deviation values,  while variant 1 has discrepancies."/>
          <p:cNvSpPr txBox="1"/>
          <p:nvPr>
            <p:ph type="body" idx="1"/>
          </p:nvPr>
        </p:nvSpPr>
        <p:spPr>
          <a:xfrm>
            <a:off x="697753" y="118398"/>
            <a:ext cx="22988494" cy="15411249"/>
          </a:xfrm>
          <a:prstGeom prst="rect">
            <a:avLst/>
          </a:prstGeom>
        </p:spPr>
        <p:txBody>
          <a:bodyPr/>
          <a:lstStyle/>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r>
              <a:t>Variant 2 has consistent deviation values,</a:t>
            </a:r>
            <a:br/>
            <a:r>
              <a:t> while variant 1 has discrepancies.</a:t>
            </a:r>
          </a:p>
        </p:txBody>
      </p:sp>
      <p:pic>
        <p:nvPicPr>
          <p:cNvPr id="164" name="Gold-Badge.png.png" descr="Gold-Badge.png.png"/>
          <p:cNvPicPr>
            <a:picLocks noChangeAspect="0"/>
          </p:cNvPicPr>
          <p:nvPr/>
        </p:nvPicPr>
        <p:blipFill>
          <a:blip r:embed="rId2">
            <a:extLst/>
          </a:blip>
          <a:stretch>
            <a:fillRect/>
          </a:stretch>
        </p:blipFill>
        <p:spPr>
          <a:xfrm>
            <a:off x="21509257" y="558229"/>
            <a:ext cx="2365942" cy="2340541"/>
          </a:xfrm>
          <a:prstGeom prst="rect">
            <a:avLst/>
          </a:prstGeom>
        </p:spPr>
      </p:pic>
      <p:sp>
        <p:nvSpPr>
          <p:cNvPr id="165" name="Standard Deviation"/>
          <p:cNvSpPr txBox="1"/>
          <p:nvPr/>
        </p:nvSpPr>
        <p:spPr>
          <a:xfrm>
            <a:off x="976703" y="1235384"/>
            <a:ext cx="6374995" cy="986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Standard Deviation</a:t>
            </a:r>
          </a:p>
        </p:txBody>
      </p:sp>
      <p:pic>
        <p:nvPicPr>
          <p:cNvPr id="166" name="output5.png" descr="output5.png"/>
          <p:cNvPicPr>
            <a:picLocks noChangeAspect="0"/>
          </p:cNvPicPr>
          <p:nvPr/>
        </p:nvPicPr>
        <p:blipFill>
          <a:blip r:embed="rId3">
            <a:extLst/>
          </a:blip>
          <a:stretch>
            <a:fillRect/>
          </a:stretch>
        </p:blipFill>
        <p:spPr>
          <a:xfrm>
            <a:off x="13001102" y="3620576"/>
            <a:ext cx="9599129" cy="7518136"/>
          </a:xfrm>
          <a:prstGeom prst="rect">
            <a:avLst/>
          </a:prstGeom>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Renaissance">
  <a:themeElements>
    <a:clrScheme name="Renaissance">
      <a:dk1>
        <a:srgbClr val="625B48"/>
      </a:dk1>
      <a:lt1>
        <a:srgbClr val="1A2C62"/>
      </a:lt1>
      <a:dk2>
        <a:srgbClr val="75716F"/>
      </a:dk2>
      <a:lt2>
        <a:srgbClr val="CDCDCD"/>
      </a:lt2>
      <a:accent1>
        <a:srgbClr val="9EA3A1"/>
      </a:accent1>
      <a:accent2>
        <a:srgbClr val="ACAD6A"/>
      </a:accent2>
      <a:accent3>
        <a:srgbClr val="E2BF60"/>
      </a:accent3>
      <a:accent4>
        <a:srgbClr val="DF995B"/>
      </a:accent4>
      <a:accent5>
        <a:srgbClr val="D27263"/>
      </a:accent5>
      <a:accent6>
        <a:srgbClr val="B59871"/>
      </a:accent6>
      <a:hlink>
        <a:srgbClr val="0000FF"/>
      </a:hlink>
      <a:folHlink>
        <a:srgbClr val="FF00FF"/>
      </a:folHlink>
    </a:clrScheme>
    <a:fontScheme name="Renaissance">
      <a:majorFont>
        <a:latin typeface="Didot"/>
        <a:ea typeface="Didot"/>
        <a:cs typeface="Didot"/>
      </a:majorFont>
      <a:minorFont>
        <a:latin typeface="Didot"/>
        <a:ea typeface="Didot"/>
        <a:cs typeface="Didot"/>
      </a:minorFont>
    </a:fontScheme>
    <a:fmtScheme name="Renaissan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000" u="none" kumimoji="0" normalizeH="0">
            <a:ln>
              <a:noFill/>
            </a:ln>
            <a:solidFill>
              <a:srgbClr val="625B48"/>
            </a:solidFill>
            <a:effectLst/>
            <a:uFillTx/>
            <a:latin typeface="+mn-lt"/>
            <a:ea typeface="+mn-ea"/>
            <a:cs typeface="+mn-cs"/>
            <a:sym typeface="Dido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chemeClr val="accent2">
              <a:hueOff val="177409"/>
              <a:satOff val="5215"/>
              <a:lumOff val="-9597"/>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600" u="none" kumimoji="0" normalizeH="0">
            <a:ln>
              <a:noFill/>
            </a:ln>
            <a:solidFill>
              <a:srgbClr val="625B48"/>
            </a:solidFill>
            <a:effectLst/>
            <a:uFillTx/>
            <a:latin typeface="+mn-lt"/>
            <a:ea typeface="+mn-ea"/>
            <a:cs typeface="+mn-cs"/>
            <a:sym typeface="Dido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Renaissance">
  <a:themeElements>
    <a:clrScheme name="Renaissance">
      <a:dk1>
        <a:srgbClr val="000000"/>
      </a:dk1>
      <a:lt1>
        <a:srgbClr val="FFFFFF"/>
      </a:lt1>
      <a:dk2>
        <a:srgbClr val="75716F"/>
      </a:dk2>
      <a:lt2>
        <a:srgbClr val="CDCDCD"/>
      </a:lt2>
      <a:accent1>
        <a:srgbClr val="9EA3A1"/>
      </a:accent1>
      <a:accent2>
        <a:srgbClr val="ACAD6A"/>
      </a:accent2>
      <a:accent3>
        <a:srgbClr val="E2BF60"/>
      </a:accent3>
      <a:accent4>
        <a:srgbClr val="DF995B"/>
      </a:accent4>
      <a:accent5>
        <a:srgbClr val="D27263"/>
      </a:accent5>
      <a:accent6>
        <a:srgbClr val="B59871"/>
      </a:accent6>
      <a:hlink>
        <a:srgbClr val="0000FF"/>
      </a:hlink>
      <a:folHlink>
        <a:srgbClr val="FF00FF"/>
      </a:folHlink>
    </a:clrScheme>
    <a:fontScheme name="Renaissance">
      <a:majorFont>
        <a:latin typeface="Didot"/>
        <a:ea typeface="Didot"/>
        <a:cs typeface="Didot"/>
      </a:majorFont>
      <a:minorFont>
        <a:latin typeface="Didot"/>
        <a:ea typeface="Didot"/>
        <a:cs typeface="Didot"/>
      </a:minorFont>
    </a:fontScheme>
    <a:fmtScheme name="Renaissan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000" u="none" kumimoji="0" normalizeH="0">
            <a:ln>
              <a:noFill/>
            </a:ln>
            <a:solidFill>
              <a:srgbClr val="625B48"/>
            </a:solidFill>
            <a:effectLst/>
            <a:uFillTx/>
            <a:latin typeface="+mn-lt"/>
            <a:ea typeface="+mn-ea"/>
            <a:cs typeface="+mn-cs"/>
            <a:sym typeface="Dido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chemeClr val="accent2">
              <a:hueOff val="177409"/>
              <a:satOff val="5215"/>
              <a:lumOff val="-9597"/>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600" u="none" kumimoji="0" normalizeH="0">
            <a:ln>
              <a:noFill/>
            </a:ln>
            <a:solidFill>
              <a:srgbClr val="625B48"/>
            </a:solidFill>
            <a:effectLst/>
            <a:uFillTx/>
            <a:latin typeface="+mn-lt"/>
            <a:ea typeface="+mn-ea"/>
            <a:cs typeface="+mn-cs"/>
            <a:sym typeface="Dido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